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1" r:id="rId5"/>
    <p:sldMasterId id="2147483653" r:id="rId6"/>
  </p:sldMasterIdLst>
  <p:notesMasterIdLst>
    <p:notesMasterId r:id="rId54"/>
  </p:notesMasterIdLst>
  <p:handoutMasterIdLst>
    <p:handoutMasterId r:id="rId55"/>
  </p:handoutMasterIdLst>
  <p:sldIdLst>
    <p:sldId id="301" r:id="rId7"/>
    <p:sldId id="270" r:id="rId8"/>
    <p:sldId id="261" r:id="rId9"/>
    <p:sldId id="302" r:id="rId10"/>
    <p:sldId id="303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9" r:id="rId23"/>
    <p:sldId id="320" r:id="rId24"/>
    <p:sldId id="316" r:id="rId25"/>
    <p:sldId id="317" r:id="rId26"/>
    <p:sldId id="264" r:id="rId27"/>
    <p:sldId id="318" r:id="rId28"/>
    <p:sldId id="324" r:id="rId29"/>
    <p:sldId id="321" r:id="rId30"/>
    <p:sldId id="325" r:id="rId31"/>
    <p:sldId id="323" r:id="rId32"/>
    <p:sldId id="326" r:id="rId33"/>
    <p:sldId id="322" r:id="rId34"/>
    <p:sldId id="327" r:id="rId35"/>
    <p:sldId id="328" r:id="rId36"/>
    <p:sldId id="329" r:id="rId37"/>
    <p:sldId id="330" r:id="rId38"/>
    <p:sldId id="331" r:id="rId39"/>
    <p:sldId id="332" r:id="rId40"/>
    <p:sldId id="334" r:id="rId41"/>
    <p:sldId id="333" r:id="rId42"/>
    <p:sldId id="335" r:id="rId43"/>
    <p:sldId id="336" r:id="rId44"/>
    <p:sldId id="337" r:id="rId45"/>
    <p:sldId id="338" r:id="rId46"/>
    <p:sldId id="339" r:id="rId47"/>
    <p:sldId id="340" r:id="rId48"/>
    <p:sldId id="341" r:id="rId49"/>
    <p:sldId id="342" r:id="rId50"/>
    <p:sldId id="343" r:id="rId51"/>
    <p:sldId id="344" r:id="rId52"/>
    <p:sldId id="345" r:id="rId5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7DE"/>
    <a:srgbClr val="2B8FED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9" autoAdjust="0"/>
    <p:restoredTop sz="93807" autoAdjust="0"/>
  </p:normalViewPr>
  <p:slideViewPr>
    <p:cSldViewPr>
      <p:cViewPr varScale="1">
        <p:scale>
          <a:sx n="91" d="100"/>
          <a:sy n="91" d="100"/>
        </p:scale>
        <p:origin x="852" y="78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Virágh Árpád" userId="a2150120-1865-42c0-ab3a-bf5e430f3226" providerId="ADAL" clId="{2143BE20-C84B-49DA-9F2F-DA521FF76107}"/>
    <pc:docChg chg="undo redo custSel addSld delSld modSld sldOrd addMainMaster delMainMaster modMainMaster">
      <pc:chgData name="Dr. Virágh Árpád" userId="a2150120-1865-42c0-ab3a-bf5e430f3226" providerId="ADAL" clId="{2143BE20-C84B-49DA-9F2F-DA521FF76107}" dt="2020-07-27T08:30:53.370" v="1782" actId="207"/>
      <pc:docMkLst>
        <pc:docMk/>
      </pc:docMkLst>
      <pc:sldChg chg="del">
        <pc:chgData name="Dr. Virágh Árpád" userId="a2150120-1865-42c0-ab3a-bf5e430f3226" providerId="ADAL" clId="{2143BE20-C84B-49DA-9F2F-DA521FF76107}" dt="2020-07-13T11:32:59.361" v="307" actId="47"/>
        <pc:sldMkLst>
          <pc:docMk/>
          <pc:sldMk cId="1700516468" sldId="257"/>
        </pc:sldMkLst>
      </pc:sldChg>
      <pc:sldChg chg="del">
        <pc:chgData name="Dr. Virágh Árpád" userId="a2150120-1865-42c0-ab3a-bf5e430f3226" providerId="ADAL" clId="{2143BE20-C84B-49DA-9F2F-DA521FF76107}" dt="2020-07-13T11:32:59.361" v="307" actId="47"/>
        <pc:sldMkLst>
          <pc:docMk/>
          <pc:sldMk cId="3851709272" sldId="258"/>
        </pc:sldMkLst>
      </pc:sldChg>
      <pc:sldChg chg="addSp delSp modSp mod">
        <pc:chgData name="Dr. Virágh Árpád" userId="a2150120-1865-42c0-ab3a-bf5e430f3226" providerId="ADAL" clId="{2143BE20-C84B-49DA-9F2F-DA521FF76107}" dt="2020-07-15T16:52:19.149" v="1659" actId="20577"/>
        <pc:sldMkLst>
          <pc:docMk/>
          <pc:sldMk cId="1095055991" sldId="261"/>
        </pc:sldMkLst>
        <pc:spChg chg="mod">
          <ac:chgData name="Dr. Virágh Árpád" userId="a2150120-1865-42c0-ab3a-bf5e430f3226" providerId="ADAL" clId="{2143BE20-C84B-49DA-9F2F-DA521FF76107}" dt="2020-07-15T16:52:19.149" v="1659" actId="20577"/>
          <ac:spMkLst>
            <pc:docMk/>
            <pc:sldMk cId="1095055991" sldId="261"/>
            <ac:spMk id="3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2:48:06.659" v="253" actId="1076"/>
          <ac:spMkLst>
            <pc:docMk/>
            <pc:sldMk cId="1095055991" sldId="261"/>
            <ac:spMk id="9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06:56.838" v="79" actId="20577"/>
          <ac:spMkLst>
            <pc:docMk/>
            <pc:sldMk cId="1095055991" sldId="261"/>
            <ac:spMk id="10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07:13.398" v="92" actId="20577"/>
          <ac:spMkLst>
            <pc:docMk/>
            <pc:sldMk cId="1095055991" sldId="261"/>
            <ac:spMk id="11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07:21.866" v="108" actId="20577"/>
          <ac:spMkLst>
            <pc:docMk/>
            <pc:sldMk cId="1095055991" sldId="261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07:32.998" v="128" actId="20577"/>
          <ac:spMkLst>
            <pc:docMk/>
            <pc:sldMk cId="1095055991" sldId="261"/>
            <ac:spMk id="13" creationId="{00000000-0000-0000-0000-000000000000}"/>
          </ac:spMkLst>
        </pc:spChg>
        <pc:spChg chg="add del mod">
          <ac:chgData name="Dr. Virágh Árpád" userId="a2150120-1865-42c0-ab3a-bf5e430f3226" providerId="ADAL" clId="{2143BE20-C84B-49DA-9F2F-DA521FF76107}" dt="2020-07-06T12:48:32.639" v="256" actId="21"/>
          <ac:spMkLst>
            <pc:docMk/>
            <pc:sldMk cId="1095055991" sldId="261"/>
            <ac:spMk id="26" creationId="{00000000-0000-0000-0000-000000000000}"/>
          </ac:spMkLst>
        </pc:spChg>
      </pc:sldChg>
      <pc:sldChg chg="modSp del mod">
        <pc:chgData name="Dr. Virágh Árpád" userId="a2150120-1865-42c0-ab3a-bf5e430f3226" providerId="ADAL" clId="{2143BE20-C84B-49DA-9F2F-DA521FF76107}" dt="2020-07-15T16:52:12.792" v="1651" actId="47"/>
        <pc:sldMkLst>
          <pc:docMk/>
          <pc:sldMk cId="61455909" sldId="262"/>
        </pc:sldMkLst>
        <pc:spChg chg="mod">
          <ac:chgData name="Dr. Virágh Árpád" userId="a2150120-1865-42c0-ab3a-bf5e430f3226" providerId="ADAL" clId="{2143BE20-C84B-49DA-9F2F-DA521FF76107}" dt="2020-07-06T12:16:23.407" v="220" actId="207"/>
          <ac:spMkLst>
            <pc:docMk/>
            <pc:sldMk cId="61455909" sldId="262"/>
            <ac:spMk id="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2:16:37.045" v="221" actId="207"/>
          <ac:spMkLst>
            <pc:docMk/>
            <pc:sldMk cId="61455909" sldId="262"/>
            <ac:spMk id="6" creationId="{00000000-0000-0000-0000-000000000000}"/>
          </ac:spMkLst>
        </pc:spChg>
      </pc:sldChg>
      <pc:sldChg chg="addSp delSp modSp mod ord">
        <pc:chgData name="Dr. Virágh Árpád" userId="a2150120-1865-42c0-ab3a-bf5e430f3226" providerId="ADAL" clId="{2143BE20-C84B-49DA-9F2F-DA521FF76107}" dt="2020-07-13T16:19:37.344" v="889" actId="20577"/>
        <pc:sldMkLst>
          <pc:docMk/>
          <pc:sldMk cId="3101234267" sldId="264"/>
        </pc:sldMkLst>
        <pc:spChg chg="mod">
          <ac:chgData name="Dr. Virágh Árpád" userId="a2150120-1865-42c0-ab3a-bf5e430f3226" providerId="ADAL" clId="{2143BE20-C84B-49DA-9F2F-DA521FF76107}" dt="2020-07-13T16:19:37.344" v="889" actId="20577"/>
          <ac:spMkLst>
            <pc:docMk/>
            <pc:sldMk cId="3101234267" sldId="264"/>
            <ac:spMk id="2" creationId="{00000000-0000-0000-0000-000000000000}"/>
          </ac:spMkLst>
        </pc:spChg>
        <pc:spChg chg="del mod">
          <ac:chgData name="Dr. Virágh Árpád" userId="a2150120-1865-42c0-ab3a-bf5e430f3226" providerId="ADAL" clId="{2143BE20-C84B-49DA-9F2F-DA521FF76107}" dt="2020-07-13T11:34:09.307" v="313" actId="21"/>
          <ac:spMkLst>
            <pc:docMk/>
            <pc:sldMk cId="3101234267" sldId="264"/>
            <ac:spMk id="3" creationId="{00000000-0000-0000-0000-000000000000}"/>
          </ac:spMkLst>
        </pc:spChg>
        <pc:spChg chg="add del">
          <ac:chgData name="Dr. Virágh Árpád" userId="a2150120-1865-42c0-ab3a-bf5e430f3226" providerId="ADAL" clId="{2143BE20-C84B-49DA-9F2F-DA521FF76107}" dt="2020-07-06T12:41:42.829" v="251"/>
          <ac:spMkLst>
            <pc:docMk/>
            <pc:sldMk cId="3101234267" sldId="264"/>
            <ac:spMk id="5" creationId="{F2297D4B-7B9F-4915-9B82-5A7967F4845F}"/>
          </ac:spMkLst>
        </pc:spChg>
        <pc:spChg chg="add del mod">
          <ac:chgData name="Dr. Virágh Árpád" userId="a2150120-1865-42c0-ab3a-bf5e430f3226" providerId="ADAL" clId="{2143BE20-C84B-49DA-9F2F-DA521FF76107}" dt="2020-07-13T11:36:46.671" v="320" actId="931"/>
          <ac:spMkLst>
            <pc:docMk/>
            <pc:sldMk cId="3101234267" sldId="264"/>
            <ac:spMk id="9" creationId="{A4ED5C8C-AE34-47CC-B055-36D17E20164B}"/>
          </ac:spMkLst>
        </pc:spChg>
        <pc:picChg chg="add del mod">
          <ac:chgData name="Dr. Virágh Árpád" userId="a2150120-1865-42c0-ab3a-bf5e430f3226" providerId="ADAL" clId="{2143BE20-C84B-49DA-9F2F-DA521FF76107}" dt="2020-07-06T12:40:54.144" v="250"/>
          <ac:picMkLst>
            <pc:docMk/>
            <pc:sldMk cId="3101234267" sldId="264"/>
            <ac:picMk id="4" creationId="{E7F1DCBA-AB52-443A-86E9-7D207B4151DA}"/>
          </ac:picMkLst>
        </pc:picChg>
        <pc:picChg chg="add del mod">
          <ac:chgData name="Dr. Virágh Árpád" userId="a2150120-1865-42c0-ab3a-bf5e430f3226" providerId="ADAL" clId="{2143BE20-C84B-49DA-9F2F-DA521FF76107}" dt="2020-07-13T11:34:45.843" v="319" actId="931"/>
          <ac:picMkLst>
            <pc:docMk/>
            <pc:sldMk cId="3101234267" sldId="264"/>
            <ac:picMk id="5" creationId="{DFB467FC-22EA-4C31-A86F-9E9DD9F54350}"/>
          </ac:picMkLst>
        </pc:picChg>
        <pc:picChg chg="add del mod">
          <ac:chgData name="Dr. Virágh Árpád" userId="a2150120-1865-42c0-ab3a-bf5e430f3226" providerId="ADAL" clId="{2143BE20-C84B-49DA-9F2F-DA521FF76107}" dt="2020-07-06T12:41:45.882" v="252" actId="21"/>
          <ac:picMkLst>
            <pc:docMk/>
            <pc:sldMk cId="3101234267" sldId="264"/>
            <ac:picMk id="6" creationId="{E9AD76A1-D402-4BE7-8192-DC4A941055A4}"/>
          </ac:picMkLst>
        </pc:picChg>
        <pc:picChg chg="add mod modCrop">
          <ac:chgData name="Dr. Virágh Árpád" userId="a2150120-1865-42c0-ab3a-bf5e430f3226" providerId="ADAL" clId="{2143BE20-C84B-49DA-9F2F-DA521FF76107}" dt="2020-07-13T11:38:29.338" v="349" actId="18131"/>
          <ac:picMkLst>
            <pc:docMk/>
            <pc:sldMk cId="3101234267" sldId="264"/>
            <ac:picMk id="8" creationId="{72E6AEA1-5C76-4AC5-9D82-FFF52A53C3BF}"/>
          </ac:picMkLst>
        </pc:picChg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239406661" sldId="265"/>
        </pc:sldMkLst>
      </pc:sldChg>
      <pc:sldChg chg="del">
        <pc:chgData name="Dr. Virágh Árpád" userId="a2150120-1865-42c0-ab3a-bf5e430f3226" providerId="ADAL" clId="{2143BE20-C84B-49DA-9F2F-DA521FF76107}" dt="2020-07-13T11:32:59.361" v="307" actId="47"/>
        <pc:sldMkLst>
          <pc:docMk/>
          <pc:sldMk cId="1728173269" sldId="267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270198319" sldId="269"/>
        </pc:sldMkLst>
      </pc:sldChg>
      <pc:sldChg chg="delSp modSp add mod">
        <pc:chgData name="Dr. Virágh Árpád" userId="a2150120-1865-42c0-ab3a-bf5e430f3226" providerId="ADAL" clId="{2143BE20-C84B-49DA-9F2F-DA521FF76107}" dt="2020-07-27T08:04:52.660" v="1722" actId="207"/>
        <pc:sldMkLst>
          <pc:docMk/>
          <pc:sldMk cId="2444695393" sldId="270"/>
        </pc:sldMkLst>
        <pc:spChg chg="mod">
          <ac:chgData name="Dr. Virágh Árpád" userId="a2150120-1865-42c0-ab3a-bf5e430f3226" providerId="ADAL" clId="{2143BE20-C84B-49DA-9F2F-DA521FF76107}" dt="2020-07-16T12:52:59.328" v="1661" actId="20577"/>
          <ac:spMkLst>
            <pc:docMk/>
            <pc:sldMk cId="2444695393" sldId="270"/>
            <ac:spMk id="2" creationId="{00000000-0000-0000-0000-000000000000}"/>
          </ac:spMkLst>
        </pc:spChg>
        <pc:spChg chg="del">
          <ac:chgData name="Dr. Virágh Árpád" userId="a2150120-1865-42c0-ab3a-bf5e430f3226" providerId="ADAL" clId="{2143BE20-C84B-49DA-9F2F-DA521FF76107}" dt="2020-07-16T12:53:18.308" v="1663" actId="21"/>
          <ac:spMkLst>
            <pc:docMk/>
            <pc:sldMk cId="2444695393" sldId="270"/>
            <ac:spMk id="11" creationId="{00000000-0000-0000-0000-000000000000}"/>
          </ac:spMkLst>
        </pc:spChg>
        <pc:spChg chg="del">
          <ac:chgData name="Dr. Virágh Árpád" userId="a2150120-1865-42c0-ab3a-bf5e430f3226" providerId="ADAL" clId="{2143BE20-C84B-49DA-9F2F-DA521FF76107}" dt="2020-07-16T12:53:32.042" v="1666" actId="21"/>
          <ac:spMkLst>
            <pc:docMk/>
            <pc:sldMk cId="2444695393" sldId="270"/>
            <ac:spMk id="1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27T08:04:52.660" v="1722" actId="207"/>
          <ac:spMkLst>
            <pc:docMk/>
            <pc:sldMk cId="2444695393" sldId="270"/>
            <ac:spMk id="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16T12:54:18.533" v="1674" actId="14100"/>
          <ac:spMkLst>
            <pc:docMk/>
            <pc:sldMk cId="2444695393" sldId="270"/>
            <ac:spMk id="21" creationId="{00000000-0000-0000-0000-000000000000}"/>
          </ac:spMkLst>
        </pc:spChg>
        <pc:spChg chg="del">
          <ac:chgData name="Dr. Virágh Árpád" userId="a2150120-1865-42c0-ab3a-bf5e430f3226" providerId="ADAL" clId="{2143BE20-C84B-49DA-9F2F-DA521FF76107}" dt="2020-07-16T12:53:43.439" v="1668" actId="21"/>
          <ac:spMkLst>
            <pc:docMk/>
            <pc:sldMk cId="2444695393" sldId="270"/>
            <ac:spMk id="33" creationId="{00000000-0000-0000-0000-000000000000}"/>
          </ac:spMkLst>
        </pc:spChg>
        <pc:spChg chg="del mod">
          <ac:chgData name="Dr. Virágh Árpád" userId="a2150120-1865-42c0-ab3a-bf5e430f3226" providerId="ADAL" clId="{2143BE20-C84B-49DA-9F2F-DA521FF76107}" dt="2020-07-16T12:53:37.025" v="1667" actId="21"/>
          <ac:spMkLst>
            <pc:docMk/>
            <pc:sldMk cId="2444695393" sldId="270"/>
            <ac:spMk id="43" creationId="{7689CECD-824F-4A23-BABD-4F4FFBA8CAF4}"/>
          </ac:spMkLst>
        </pc:spChg>
        <pc:spChg chg="del">
          <ac:chgData name="Dr. Virágh Árpád" userId="a2150120-1865-42c0-ab3a-bf5e430f3226" providerId="ADAL" clId="{2143BE20-C84B-49DA-9F2F-DA521FF76107}" dt="2020-07-16T12:53:23.715" v="1664" actId="21"/>
          <ac:spMkLst>
            <pc:docMk/>
            <pc:sldMk cId="2444695393" sldId="270"/>
            <ac:spMk id="49" creationId="{008CEF5E-F7A8-4714-9FB3-05F759677F99}"/>
          </ac:spMkLst>
        </pc:spChg>
        <pc:picChg chg="del">
          <ac:chgData name="Dr. Virágh Árpád" userId="a2150120-1865-42c0-ab3a-bf5e430f3226" providerId="ADAL" clId="{2143BE20-C84B-49DA-9F2F-DA521FF76107}" dt="2020-07-16T12:53:27.936" v="1665" actId="21"/>
          <ac:picMkLst>
            <pc:docMk/>
            <pc:sldMk cId="2444695393" sldId="270"/>
            <ac:picMk id="51" creationId="{FEE2798A-5945-4D13-8D91-5DE9ADF8B19A}"/>
          </ac:picMkLst>
        </pc:picChg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477880772" sldId="270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608519122" sldId="271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315470785" sldId="272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83501966" sldId="273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4201719814" sldId="274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391820228" sldId="276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346599650" sldId="277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858014964" sldId="278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454212127" sldId="279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08907" sldId="280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978576042" sldId="281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116445539" sldId="282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457751830" sldId="283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2626132148" sldId="284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570694470" sldId="285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512687904" sldId="286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494716846" sldId="287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979875231" sldId="288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665842175" sldId="289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763964356" sldId="290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173058295" sldId="291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998238007" sldId="292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4230512124" sldId="293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572040493" sldId="294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3345050015" sldId="295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1247791544" sldId="296"/>
        </pc:sldMkLst>
      </pc:sldChg>
      <pc:sldChg chg="del">
        <pc:chgData name="Dr. Virágh Árpád" userId="a2150120-1865-42c0-ab3a-bf5e430f3226" providerId="ADAL" clId="{2143BE20-C84B-49DA-9F2F-DA521FF76107}" dt="2020-07-06T12:40:25.217" v="248" actId="47"/>
        <pc:sldMkLst>
          <pc:docMk/>
          <pc:sldMk cId="408707284" sldId="297"/>
        </pc:sldMkLst>
      </pc:sldChg>
      <pc:sldChg chg="addSp delSp modSp del mod chgLayout">
        <pc:chgData name="Dr. Virágh Árpád" userId="a2150120-1865-42c0-ab3a-bf5e430f3226" providerId="ADAL" clId="{2143BE20-C84B-49DA-9F2F-DA521FF76107}" dt="2020-07-06T11:24:08.725" v="181" actId="47"/>
        <pc:sldMkLst>
          <pc:docMk/>
          <pc:sldMk cId="1002978662" sldId="298"/>
        </pc:sldMkLst>
        <pc:spChg chg="mod ord">
          <ac:chgData name="Dr. Virágh Árpád" userId="a2150120-1865-42c0-ab3a-bf5e430f3226" providerId="ADAL" clId="{2143BE20-C84B-49DA-9F2F-DA521FF76107}" dt="2020-07-06T11:19:37.347" v="155"/>
          <ac:spMkLst>
            <pc:docMk/>
            <pc:sldMk cId="1002978662" sldId="298"/>
            <ac:spMk id="2" creationId="{00000000-0000-0000-0000-000000000000}"/>
          </ac:spMkLst>
        </pc:spChg>
        <pc:spChg chg="del">
          <ac:chgData name="Dr. Virágh Árpád" userId="a2150120-1865-42c0-ab3a-bf5e430f3226" providerId="ADAL" clId="{2143BE20-C84B-49DA-9F2F-DA521FF76107}" dt="2020-07-06T11:18:57.523" v="150" actId="700"/>
          <ac:spMkLst>
            <pc:docMk/>
            <pc:sldMk cId="1002978662" sldId="298"/>
            <ac:spMk id="3" creationId="{00000000-0000-0000-0000-000000000000}"/>
          </ac:spMkLst>
        </pc:spChg>
        <pc:spChg chg="add del mod">
          <ac:chgData name="Dr. Virágh Árpád" userId="a2150120-1865-42c0-ab3a-bf5e430f3226" providerId="ADAL" clId="{2143BE20-C84B-49DA-9F2F-DA521FF76107}" dt="2020-07-06T11:21:43.425" v="159"/>
          <ac:spMkLst>
            <pc:docMk/>
            <pc:sldMk cId="1002978662" sldId="298"/>
            <ac:spMk id="4" creationId="{BD64CAC2-E527-4E97-B7B8-F801A0ACB4E7}"/>
          </ac:spMkLst>
        </pc:spChg>
        <pc:spChg chg="add del mod ord">
          <ac:chgData name="Dr. Virágh Árpád" userId="a2150120-1865-42c0-ab3a-bf5e430f3226" providerId="ADAL" clId="{2143BE20-C84B-49DA-9F2F-DA521FF76107}" dt="2020-07-06T11:19:37.347" v="155"/>
          <ac:spMkLst>
            <pc:docMk/>
            <pc:sldMk cId="1002978662" sldId="298"/>
            <ac:spMk id="6" creationId="{BDA35FBF-858A-4DFE-B152-B52966CE9199}"/>
          </ac:spMkLst>
        </pc:spChg>
        <pc:spChg chg="add del mod">
          <ac:chgData name="Dr. Virágh Árpád" userId="a2150120-1865-42c0-ab3a-bf5e430f3226" providerId="ADAL" clId="{2143BE20-C84B-49DA-9F2F-DA521FF76107}" dt="2020-07-06T11:19:37.347" v="155"/>
          <ac:spMkLst>
            <pc:docMk/>
            <pc:sldMk cId="1002978662" sldId="298"/>
            <ac:spMk id="7" creationId="{7E5C33D2-F940-4B25-844B-803A05AA3B2E}"/>
          </ac:spMkLst>
        </pc:spChg>
        <pc:spChg chg="add mod">
          <ac:chgData name="Dr. Virágh Árpád" userId="a2150120-1865-42c0-ab3a-bf5e430f3226" providerId="ADAL" clId="{2143BE20-C84B-49DA-9F2F-DA521FF76107}" dt="2020-07-06T11:19:37.347" v="155"/>
          <ac:spMkLst>
            <pc:docMk/>
            <pc:sldMk cId="1002978662" sldId="298"/>
            <ac:spMk id="8" creationId="{3269374F-DE2A-4AE3-9D8D-FBC9682A7F07}"/>
          </ac:spMkLst>
        </pc:spChg>
        <pc:spChg chg="add del mod">
          <ac:chgData name="Dr. Virágh Árpád" userId="a2150120-1865-42c0-ab3a-bf5e430f3226" providerId="ADAL" clId="{2143BE20-C84B-49DA-9F2F-DA521FF76107}" dt="2020-07-06T11:22:09.073" v="165"/>
          <ac:spMkLst>
            <pc:docMk/>
            <pc:sldMk cId="1002978662" sldId="298"/>
            <ac:spMk id="9" creationId="{7E34AE1A-25E1-425C-9E38-F9F5A72A6543}"/>
          </ac:spMkLst>
        </pc:spChg>
        <pc:spChg chg="add del mod">
          <ac:chgData name="Dr. Virágh Árpád" userId="a2150120-1865-42c0-ab3a-bf5e430f3226" providerId="ADAL" clId="{2143BE20-C84B-49DA-9F2F-DA521FF76107}" dt="2020-07-06T11:22:18.229" v="171"/>
          <ac:spMkLst>
            <pc:docMk/>
            <pc:sldMk cId="1002978662" sldId="298"/>
            <ac:spMk id="10" creationId="{3453E9AD-8312-45C6-A20E-305D3A1CE90E}"/>
          </ac:spMkLst>
        </pc:spChg>
        <pc:picChg chg="add del mod">
          <ac:chgData name="Dr. Virágh Árpád" userId="a2150120-1865-42c0-ab3a-bf5e430f3226" providerId="ADAL" clId="{2143BE20-C84B-49DA-9F2F-DA521FF76107}" dt="2020-07-06T11:24:05.487" v="180" actId="21"/>
          <ac:picMkLst>
            <pc:docMk/>
            <pc:sldMk cId="1002978662" sldId="298"/>
            <ac:picMk id="11" creationId="{B7F1BB12-3977-44E5-A3FC-42D8AB6471D2}"/>
          </ac:picMkLst>
        </pc:picChg>
      </pc:sldChg>
      <pc:sldChg chg="del">
        <pc:chgData name="Dr. Virágh Árpád" userId="a2150120-1865-42c0-ab3a-bf5e430f3226" providerId="ADAL" clId="{2143BE20-C84B-49DA-9F2F-DA521FF76107}" dt="2020-07-06T11:22:51.401" v="175" actId="47"/>
        <pc:sldMkLst>
          <pc:docMk/>
          <pc:sldMk cId="270402467" sldId="299"/>
        </pc:sldMkLst>
      </pc:sldChg>
      <pc:sldChg chg="modSp del mod">
        <pc:chgData name="Dr. Virágh Árpád" userId="a2150120-1865-42c0-ab3a-bf5e430f3226" providerId="ADAL" clId="{2143BE20-C84B-49DA-9F2F-DA521FF76107}" dt="2020-07-13T18:01:12.299" v="1620" actId="47"/>
        <pc:sldMkLst>
          <pc:docMk/>
          <pc:sldMk cId="2156210451" sldId="300"/>
        </pc:sldMkLst>
        <pc:spChg chg="mod">
          <ac:chgData name="Dr. Virágh Árpád" userId="a2150120-1865-42c0-ab3a-bf5e430f3226" providerId="ADAL" clId="{2143BE20-C84B-49DA-9F2F-DA521FF76107}" dt="2020-07-13T11:28:04.286" v="261" actId="14100"/>
          <ac:spMkLst>
            <pc:docMk/>
            <pc:sldMk cId="2156210451" sldId="300"/>
            <ac:spMk id="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13T11:27:57.542" v="259" actId="14100"/>
          <ac:spMkLst>
            <pc:docMk/>
            <pc:sldMk cId="2156210451" sldId="300"/>
            <ac:spMk id="3" creationId="{00000000-0000-0000-0000-000000000000}"/>
          </ac:spMkLst>
        </pc:spChg>
      </pc:sldChg>
      <pc:sldChg chg="modSp add mod">
        <pc:chgData name="Dr. Virágh Árpád" userId="a2150120-1865-42c0-ab3a-bf5e430f3226" providerId="ADAL" clId="{2143BE20-C84B-49DA-9F2F-DA521FF76107}" dt="2020-07-17T08:28:15.880" v="1681" actId="6549"/>
        <pc:sldMkLst>
          <pc:docMk/>
          <pc:sldMk cId="2962599401" sldId="301"/>
        </pc:sldMkLst>
        <pc:spChg chg="mod">
          <ac:chgData name="Dr. Virágh Árpád" userId="a2150120-1865-42c0-ab3a-bf5e430f3226" providerId="ADAL" clId="{2143BE20-C84B-49DA-9F2F-DA521FF76107}" dt="2020-07-15T16:51:49.120" v="1650" actId="20577"/>
          <ac:spMkLst>
            <pc:docMk/>
            <pc:sldMk cId="2962599401" sldId="301"/>
            <ac:spMk id="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17T08:28:15.880" v="1681" actId="6549"/>
          <ac:spMkLst>
            <pc:docMk/>
            <pc:sldMk cId="2962599401" sldId="301"/>
            <ac:spMk id="6" creationId="{00000000-0000-0000-0000-000000000000}"/>
          </ac:spMkLst>
        </pc:spChg>
      </pc:sldChg>
      <pc:sldChg chg="addSp delSp modSp add del mod">
        <pc:chgData name="Dr. Virágh Árpád" userId="a2150120-1865-42c0-ab3a-bf5e430f3226" providerId="ADAL" clId="{2143BE20-C84B-49DA-9F2F-DA521FF76107}" dt="2020-07-06T12:39:46.229" v="247" actId="47"/>
        <pc:sldMkLst>
          <pc:docMk/>
          <pc:sldMk cId="3519984160" sldId="301"/>
        </pc:sldMkLst>
        <pc:spChg chg="mod">
          <ac:chgData name="Dr. Virágh Árpád" userId="a2150120-1865-42c0-ab3a-bf5e430f3226" providerId="ADAL" clId="{2143BE20-C84B-49DA-9F2F-DA521FF76107}" dt="2020-07-06T12:39:12.272" v="230" actId="21"/>
          <ac:spMkLst>
            <pc:docMk/>
            <pc:sldMk cId="3519984160" sldId="301"/>
            <ac:spMk id="2" creationId="{00000000-0000-0000-0000-000000000000}"/>
          </ac:spMkLst>
        </pc:spChg>
        <pc:spChg chg="add del mod">
          <ac:chgData name="Dr. Virágh Árpád" userId="a2150120-1865-42c0-ab3a-bf5e430f3226" providerId="ADAL" clId="{2143BE20-C84B-49DA-9F2F-DA521FF76107}" dt="2020-07-06T12:39:00.334" v="228"/>
          <ac:spMkLst>
            <pc:docMk/>
            <pc:sldMk cId="3519984160" sldId="301"/>
            <ac:spMk id="3" creationId="{ED334557-4D9E-496A-AB45-1207EFE09B01}"/>
          </ac:spMkLst>
        </pc:spChg>
        <pc:picChg chg="del mod">
          <ac:chgData name="Dr. Virágh Árpád" userId="a2150120-1865-42c0-ab3a-bf5e430f3226" providerId="ADAL" clId="{2143BE20-C84B-49DA-9F2F-DA521FF76107}" dt="2020-07-06T11:23:20.854" v="177" actId="21"/>
          <ac:picMkLst>
            <pc:docMk/>
            <pc:sldMk cId="3519984160" sldId="301"/>
            <ac:picMk id="11" creationId="{B7F1BB12-3977-44E5-A3FC-42D8AB6471D2}"/>
          </ac:picMkLst>
        </pc:picChg>
      </pc:sldChg>
      <pc:sldChg chg="modSp new mod">
        <pc:chgData name="Dr. Virágh Árpád" userId="a2150120-1865-42c0-ab3a-bf5e430f3226" providerId="ADAL" clId="{2143BE20-C84B-49DA-9F2F-DA521FF76107}" dt="2020-07-27T08:08:16.958" v="1723" actId="207"/>
        <pc:sldMkLst>
          <pc:docMk/>
          <pc:sldMk cId="441670949" sldId="302"/>
        </pc:sldMkLst>
        <pc:spChg chg="mod">
          <ac:chgData name="Dr. Virágh Árpád" userId="a2150120-1865-42c0-ab3a-bf5e430f3226" providerId="ADAL" clId="{2143BE20-C84B-49DA-9F2F-DA521FF76107}" dt="2020-07-27T08:08:16.958" v="1723" actId="207"/>
          <ac:spMkLst>
            <pc:docMk/>
            <pc:sldMk cId="441670949" sldId="30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06T12:39:02.449" v="229" actId="21"/>
          <ac:spMkLst>
            <pc:docMk/>
            <pc:sldMk cId="441670949" sldId="302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08:41.914" v="1726" actId="20577"/>
        <pc:sldMkLst>
          <pc:docMk/>
          <pc:sldMk cId="1580690266" sldId="303"/>
        </pc:sldMkLst>
        <pc:spChg chg="mod">
          <ac:chgData name="Dr. Virágh Árpád" userId="a2150120-1865-42c0-ab3a-bf5e430f3226" providerId="ADAL" clId="{2143BE20-C84B-49DA-9F2F-DA521FF76107}" dt="2020-07-27T08:08:41.914" v="1726" actId="20577"/>
          <ac:spMkLst>
            <pc:docMk/>
            <pc:sldMk cId="1580690266" sldId="30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20:27.137" v="1717" actId="14100"/>
          <ac:spMkLst>
            <pc:docMk/>
            <pc:sldMk cId="1580690266" sldId="303"/>
            <ac:spMk id="3" creationId="{8281441D-41EF-429C-A5B4-4713131B62F6}"/>
          </ac:spMkLst>
        </pc:spChg>
      </pc:sldChg>
      <pc:sldChg chg="addSp modSp add del mod chgLayout">
        <pc:chgData name="Dr. Virágh Árpád" userId="a2150120-1865-42c0-ab3a-bf5e430f3226" providerId="ADAL" clId="{2143BE20-C84B-49DA-9F2F-DA521FF76107}" dt="2020-07-13T11:43:26.237" v="373" actId="47"/>
        <pc:sldMkLst>
          <pc:docMk/>
          <pc:sldMk cId="1692596684" sldId="304"/>
        </pc:sldMkLst>
        <pc:spChg chg="mod ord">
          <ac:chgData name="Dr. Virágh Árpád" userId="a2150120-1865-42c0-ab3a-bf5e430f3226" providerId="ADAL" clId="{2143BE20-C84B-49DA-9F2F-DA521FF76107}" dt="2020-07-13T11:43:20.332" v="372" actId="700"/>
          <ac:spMkLst>
            <pc:docMk/>
            <pc:sldMk cId="1692596684" sldId="304"/>
            <ac:spMk id="2" creationId="{320C7E03-F0FC-418B-BF43-A7DCD8C2CFC9}"/>
          </ac:spMkLst>
        </pc:spChg>
        <pc:spChg chg="mod ord">
          <ac:chgData name="Dr. Virágh Árpád" userId="a2150120-1865-42c0-ab3a-bf5e430f3226" providerId="ADAL" clId="{2143BE20-C84B-49DA-9F2F-DA521FF76107}" dt="2020-07-13T11:43:20.332" v="372" actId="700"/>
          <ac:spMkLst>
            <pc:docMk/>
            <pc:sldMk cId="1692596684" sldId="304"/>
            <ac:spMk id="3" creationId="{8281441D-41EF-429C-A5B4-4713131B62F6}"/>
          </ac:spMkLst>
        </pc:spChg>
        <pc:picChg chg="add">
          <ac:chgData name="Dr. Virágh Árpád" userId="a2150120-1865-42c0-ab3a-bf5e430f3226" providerId="ADAL" clId="{2143BE20-C84B-49DA-9F2F-DA521FF76107}" dt="2020-07-13T11:42:34.724" v="371"/>
          <ac:picMkLst>
            <pc:docMk/>
            <pc:sldMk cId="1692596684" sldId="304"/>
            <ac:picMk id="4" creationId="{E38C7BA3-F599-468F-938A-3BFF7BC73FDD}"/>
          </ac:picMkLst>
        </pc:picChg>
      </pc:sldChg>
      <pc:sldChg chg="modSp add mod">
        <pc:chgData name="Dr. Virágh Árpád" userId="a2150120-1865-42c0-ab3a-bf5e430f3226" providerId="ADAL" clId="{2143BE20-C84B-49DA-9F2F-DA521FF76107}" dt="2020-07-27T08:08:51.697" v="1727" actId="207"/>
        <pc:sldMkLst>
          <pc:docMk/>
          <pc:sldMk cId="645327128" sldId="305"/>
        </pc:sldMkLst>
        <pc:spChg chg="mod">
          <ac:chgData name="Dr. Virágh Árpád" userId="a2150120-1865-42c0-ab3a-bf5e430f3226" providerId="ADAL" clId="{2143BE20-C84B-49DA-9F2F-DA521FF76107}" dt="2020-07-27T08:08:51.697" v="1727" actId="207"/>
          <ac:spMkLst>
            <pc:docMk/>
            <pc:sldMk cId="645327128" sldId="30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20:15.292" v="1716" actId="20577"/>
          <ac:spMkLst>
            <pc:docMk/>
            <pc:sldMk cId="645327128" sldId="305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0T08:01:14.670" v="1684" actId="207"/>
        <pc:sldMkLst>
          <pc:docMk/>
          <pc:sldMk cId="87967990" sldId="306"/>
        </pc:sldMkLst>
        <pc:spChg chg="mod">
          <ac:chgData name="Dr. Virágh Árpád" userId="a2150120-1865-42c0-ab3a-bf5e430f3226" providerId="ADAL" clId="{2143BE20-C84B-49DA-9F2F-DA521FF76107}" dt="2020-07-13T12:28:05.764" v="397" actId="20577"/>
          <ac:spMkLst>
            <pc:docMk/>
            <pc:sldMk cId="87967990" sldId="30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01:14.670" v="1684" actId="207"/>
          <ac:spMkLst>
            <pc:docMk/>
            <pc:sldMk cId="87967990" sldId="306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446951610" sldId="307"/>
        </pc:sldMkLst>
      </pc:sldChg>
      <pc:sldChg chg="add del">
        <pc:chgData name="Dr. Virágh Árpád" userId="a2150120-1865-42c0-ab3a-bf5e430f3226" providerId="ADAL" clId="{2143BE20-C84B-49DA-9F2F-DA521FF76107}" dt="2020-07-13T11:42:22.605" v="367" actId="27028"/>
        <pc:sldMkLst>
          <pc:docMk/>
          <pc:sldMk cId="857116322" sldId="307"/>
        </pc:sldMkLst>
      </pc:sldChg>
      <pc:sldChg chg="modSp add mod">
        <pc:chgData name="Dr. Virágh Árpád" userId="a2150120-1865-42c0-ab3a-bf5e430f3226" providerId="ADAL" clId="{2143BE20-C84B-49DA-9F2F-DA521FF76107}" dt="2020-07-27T08:08:59.571" v="1728" actId="207"/>
        <pc:sldMkLst>
          <pc:docMk/>
          <pc:sldMk cId="1545803784" sldId="307"/>
        </pc:sldMkLst>
        <pc:spChg chg="mod">
          <ac:chgData name="Dr. Virágh Árpád" userId="a2150120-1865-42c0-ab3a-bf5e430f3226" providerId="ADAL" clId="{2143BE20-C84B-49DA-9F2F-DA521FF76107}" dt="2020-07-27T08:08:59.571" v="1728" actId="207"/>
          <ac:spMkLst>
            <pc:docMk/>
            <pc:sldMk cId="1545803784" sldId="30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20:05.649" v="1715" actId="207"/>
          <ac:spMkLst>
            <pc:docMk/>
            <pc:sldMk cId="1545803784" sldId="30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2:34.608" v="370" actId="27028"/>
        <pc:sldMkLst>
          <pc:docMk/>
          <pc:sldMk cId="2328590406" sldId="307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526734632" sldId="308"/>
        </pc:sldMkLst>
      </pc:sldChg>
      <pc:sldChg chg="modSp add mod">
        <pc:chgData name="Dr. Virágh Árpád" userId="a2150120-1865-42c0-ab3a-bf5e430f3226" providerId="ADAL" clId="{2143BE20-C84B-49DA-9F2F-DA521FF76107}" dt="2020-07-27T08:09:06.645" v="1729" actId="207"/>
        <pc:sldMkLst>
          <pc:docMk/>
          <pc:sldMk cId="1971628882" sldId="308"/>
        </pc:sldMkLst>
        <pc:spChg chg="mod">
          <ac:chgData name="Dr. Virágh Árpád" userId="a2150120-1865-42c0-ab3a-bf5e430f3226" providerId="ADAL" clId="{2143BE20-C84B-49DA-9F2F-DA521FF76107}" dt="2020-07-27T08:09:06.645" v="1729" actId="207"/>
          <ac:spMkLst>
            <pc:docMk/>
            <pc:sldMk cId="1971628882" sldId="30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36:02.585" v="605" actId="2711"/>
          <ac:spMkLst>
            <pc:docMk/>
            <pc:sldMk cId="1971628882" sldId="30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09:13.240" v="1730" actId="207"/>
        <pc:sldMkLst>
          <pc:docMk/>
          <pc:sldMk cId="65011909" sldId="309"/>
        </pc:sldMkLst>
        <pc:spChg chg="mod">
          <ac:chgData name="Dr. Virágh Árpád" userId="a2150120-1865-42c0-ab3a-bf5e430f3226" providerId="ADAL" clId="{2143BE20-C84B-49DA-9F2F-DA521FF76107}" dt="2020-07-27T08:09:13.240" v="1730" actId="207"/>
          <ac:spMkLst>
            <pc:docMk/>
            <pc:sldMk cId="65011909" sldId="30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36:12.061" v="606" actId="2711"/>
          <ac:spMkLst>
            <pc:docMk/>
            <pc:sldMk cId="65011909" sldId="30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152432292" sldId="309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521875497" sldId="310"/>
        </pc:sldMkLst>
      </pc:sldChg>
      <pc:sldChg chg="modSp add mod">
        <pc:chgData name="Dr. Virágh Árpád" userId="a2150120-1865-42c0-ab3a-bf5e430f3226" providerId="ADAL" clId="{2143BE20-C84B-49DA-9F2F-DA521FF76107}" dt="2020-07-27T08:09:20.105" v="1731" actId="207"/>
        <pc:sldMkLst>
          <pc:docMk/>
          <pc:sldMk cId="2497504205" sldId="310"/>
        </pc:sldMkLst>
        <pc:spChg chg="mod">
          <ac:chgData name="Dr. Virágh Árpád" userId="a2150120-1865-42c0-ab3a-bf5e430f3226" providerId="ADAL" clId="{2143BE20-C84B-49DA-9F2F-DA521FF76107}" dt="2020-07-27T08:09:20.105" v="1731" actId="207"/>
          <ac:spMkLst>
            <pc:docMk/>
            <pc:sldMk cId="2497504205" sldId="31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36:24.174" v="607" actId="2711"/>
          <ac:spMkLst>
            <pc:docMk/>
            <pc:sldMk cId="2497504205" sldId="310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744713934" sldId="311"/>
        </pc:sldMkLst>
      </pc:sldChg>
      <pc:sldChg chg="modSp add mod">
        <pc:chgData name="Dr. Virágh Árpád" userId="a2150120-1865-42c0-ab3a-bf5e430f3226" providerId="ADAL" clId="{2143BE20-C84B-49DA-9F2F-DA521FF76107}" dt="2020-07-20T08:19:44.409" v="1714" actId="207"/>
        <pc:sldMkLst>
          <pc:docMk/>
          <pc:sldMk cId="2529646663" sldId="311"/>
        </pc:sldMkLst>
        <pc:spChg chg="mod">
          <ac:chgData name="Dr. Virágh Árpád" userId="a2150120-1865-42c0-ab3a-bf5e430f3226" providerId="ADAL" clId="{2143BE20-C84B-49DA-9F2F-DA521FF76107}" dt="2020-07-13T12:44:17.628" v="511" actId="255"/>
          <ac:spMkLst>
            <pc:docMk/>
            <pc:sldMk cId="2529646663" sldId="31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9:44.409" v="1714" actId="207"/>
          <ac:spMkLst>
            <pc:docMk/>
            <pc:sldMk cId="2529646663" sldId="31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17:33.934" v="1732" actId="207"/>
        <pc:sldMkLst>
          <pc:docMk/>
          <pc:sldMk cId="373265625" sldId="312"/>
        </pc:sldMkLst>
        <pc:spChg chg="mod">
          <ac:chgData name="Dr. Virágh Árpád" userId="a2150120-1865-42c0-ab3a-bf5e430f3226" providerId="ADAL" clId="{2143BE20-C84B-49DA-9F2F-DA521FF76107}" dt="2020-07-27T08:17:33.934" v="1732" actId="207"/>
          <ac:spMkLst>
            <pc:docMk/>
            <pc:sldMk cId="373265625" sldId="31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9:30.202" v="1711" actId="207"/>
          <ac:spMkLst>
            <pc:docMk/>
            <pc:sldMk cId="373265625" sldId="312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317363108" sldId="312"/>
        </pc:sldMkLst>
      </pc:sldChg>
      <pc:sldChg chg="modSp add mod">
        <pc:chgData name="Dr. Virágh Árpád" userId="a2150120-1865-42c0-ab3a-bf5e430f3226" providerId="ADAL" clId="{2143BE20-C84B-49DA-9F2F-DA521FF76107}" dt="2020-07-27T08:17:50.304" v="1733" actId="207"/>
        <pc:sldMkLst>
          <pc:docMk/>
          <pc:sldMk cId="40792284" sldId="313"/>
        </pc:sldMkLst>
        <pc:spChg chg="mod">
          <ac:chgData name="Dr. Virágh Árpád" userId="a2150120-1865-42c0-ab3a-bf5e430f3226" providerId="ADAL" clId="{2143BE20-C84B-49DA-9F2F-DA521FF76107}" dt="2020-07-27T08:17:50.304" v="1733" actId="207"/>
          <ac:spMkLst>
            <pc:docMk/>
            <pc:sldMk cId="40792284" sldId="31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37:19.305" v="625" actId="2711"/>
          <ac:spMkLst>
            <pc:docMk/>
            <pc:sldMk cId="40792284" sldId="313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808233460" sldId="313"/>
        </pc:sldMkLst>
        <pc:spChg chg="mod">
          <ac:chgData name="Dr. Virágh Árpád" userId="a2150120-1865-42c0-ab3a-bf5e430f3226" providerId="ADAL" clId="{2143BE20-C84B-49DA-9F2F-DA521FF76107}" dt="2020-07-13T11:41:03.557" v="363" actId="27636"/>
          <ac:spMkLst>
            <pc:docMk/>
            <pc:sldMk cId="1808233460" sldId="313"/>
            <ac:spMk id="9219" creationId="{00000000-0000-0000-0000-000000000000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17:57.915" v="1735" actId="27636"/>
        <pc:sldMkLst>
          <pc:docMk/>
          <pc:sldMk cId="1088135892" sldId="314"/>
        </pc:sldMkLst>
        <pc:spChg chg="mod">
          <ac:chgData name="Dr. Virágh Árpád" userId="a2150120-1865-42c0-ab3a-bf5e430f3226" providerId="ADAL" clId="{2143BE20-C84B-49DA-9F2F-DA521FF76107}" dt="2020-07-27T08:17:57.915" v="1735" actId="27636"/>
          <ac:spMkLst>
            <pc:docMk/>
            <pc:sldMk cId="1088135892" sldId="31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9:00.108" v="1708" actId="207"/>
          <ac:spMkLst>
            <pc:docMk/>
            <pc:sldMk cId="1088135892" sldId="314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872242006" sldId="314"/>
        </pc:sldMkLst>
      </pc:sldChg>
      <pc:sldChg chg="modSp add del mod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906509980" sldId="315"/>
        </pc:sldMkLst>
        <pc:spChg chg="mod">
          <ac:chgData name="Dr. Virágh Árpád" userId="a2150120-1865-42c0-ab3a-bf5e430f3226" providerId="ADAL" clId="{2143BE20-C84B-49DA-9F2F-DA521FF76107}" dt="2020-07-13T11:41:03.557" v="363" actId="27636"/>
          <ac:spMkLst>
            <pc:docMk/>
            <pc:sldMk cId="2906509980" sldId="315"/>
            <ac:spMk id="9219" creationId="{00000000-0000-0000-0000-000000000000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18:07.834" v="1736" actId="207"/>
        <pc:sldMkLst>
          <pc:docMk/>
          <pc:sldMk cId="3679968945" sldId="315"/>
        </pc:sldMkLst>
        <pc:spChg chg="mod">
          <ac:chgData name="Dr. Virágh Árpád" userId="a2150120-1865-42c0-ab3a-bf5e430f3226" providerId="ADAL" clId="{2143BE20-C84B-49DA-9F2F-DA521FF76107}" dt="2020-07-27T08:18:07.834" v="1736" actId="207"/>
          <ac:spMkLst>
            <pc:docMk/>
            <pc:sldMk cId="3679968945" sldId="31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8:45.082" v="1706" actId="207"/>
          <ac:spMkLst>
            <pc:docMk/>
            <pc:sldMk cId="3679968945" sldId="31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730465748" sldId="316"/>
        </pc:sldMkLst>
      </pc:sldChg>
      <pc:sldChg chg="modSp add mod">
        <pc:chgData name="Dr. Virágh Árpád" userId="a2150120-1865-42c0-ab3a-bf5e430f3226" providerId="ADAL" clId="{2143BE20-C84B-49DA-9F2F-DA521FF76107}" dt="2020-07-13T15:56:07.504" v="793" actId="20577"/>
        <pc:sldMkLst>
          <pc:docMk/>
          <pc:sldMk cId="4069336499" sldId="316"/>
        </pc:sldMkLst>
        <pc:spChg chg="mod">
          <ac:chgData name="Dr. Virágh Árpád" userId="a2150120-1865-42c0-ab3a-bf5e430f3226" providerId="ADAL" clId="{2143BE20-C84B-49DA-9F2F-DA521FF76107}" dt="2020-07-13T15:55:23.194" v="787" actId="27636"/>
          <ac:spMkLst>
            <pc:docMk/>
            <pc:sldMk cId="4069336499" sldId="31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56:07.504" v="793" actId="20577"/>
          <ac:spMkLst>
            <pc:docMk/>
            <pc:sldMk cId="4069336499" sldId="316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563677797" sldId="317"/>
        </pc:sldMkLst>
      </pc:sldChg>
      <pc:sldChg chg="modSp add mod">
        <pc:chgData name="Dr. Virágh Árpád" userId="a2150120-1865-42c0-ab3a-bf5e430f3226" providerId="ADAL" clId="{2143BE20-C84B-49DA-9F2F-DA521FF76107}" dt="2020-07-13T15:58:35.085" v="817" actId="113"/>
        <pc:sldMkLst>
          <pc:docMk/>
          <pc:sldMk cId="4242481216" sldId="317"/>
        </pc:sldMkLst>
        <pc:spChg chg="mod">
          <ac:chgData name="Dr. Virágh Árpád" userId="a2150120-1865-42c0-ab3a-bf5e430f3226" providerId="ADAL" clId="{2143BE20-C84B-49DA-9F2F-DA521FF76107}" dt="2020-07-13T15:56:44.220" v="800" actId="27636"/>
          <ac:spMkLst>
            <pc:docMk/>
            <pc:sldMk cId="4242481216" sldId="31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58:35.085" v="817" actId="113"/>
          <ac:spMkLst>
            <pc:docMk/>
            <pc:sldMk cId="4242481216" sldId="31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989152537" sldId="318"/>
        </pc:sldMkLst>
      </pc:sldChg>
      <pc:sldChg chg="modSp add mod ord">
        <pc:chgData name="Dr. Virágh Árpád" userId="a2150120-1865-42c0-ab3a-bf5e430f3226" providerId="ADAL" clId="{2143BE20-C84B-49DA-9F2F-DA521FF76107}" dt="2020-07-27T08:18:30.260" v="1739" actId="207"/>
        <pc:sldMkLst>
          <pc:docMk/>
          <pc:sldMk cId="3403890786" sldId="318"/>
        </pc:sldMkLst>
        <pc:spChg chg="mod">
          <ac:chgData name="Dr. Virágh Árpád" userId="a2150120-1865-42c0-ab3a-bf5e430f3226" providerId="ADAL" clId="{2143BE20-C84B-49DA-9F2F-DA521FF76107}" dt="2020-07-27T08:18:30.260" v="1739" actId="207"/>
          <ac:spMkLst>
            <pc:docMk/>
            <pc:sldMk cId="3403890786" sldId="31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8:04.784" v="1701" actId="207"/>
          <ac:spMkLst>
            <pc:docMk/>
            <pc:sldMk cId="3403890786" sldId="31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18:14.072" v="1737" actId="207"/>
        <pc:sldMkLst>
          <pc:docMk/>
          <pc:sldMk cId="948042088" sldId="319"/>
        </pc:sldMkLst>
        <pc:spChg chg="mod">
          <ac:chgData name="Dr. Virágh Árpád" userId="a2150120-1865-42c0-ab3a-bf5e430f3226" providerId="ADAL" clId="{2143BE20-C84B-49DA-9F2F-DA521FF76107}" dt="2020-07-27T08:18:14.072" v="1737" actId="207"/>
          <ac:spMkLst>
            <pc:docMk/>
            <pc:sldMk cId="948042088" sldId="31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8:25.705" v="1703" actId="207"/>
          <ac:spMkLst>
            <pc:docMk/>
            <pc:sldMk cId="948042088" sldId="31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020903498" sldId="319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924127458" sldId="320"/>
        </pc:sldMkLst>
      </pc:sldChg>
      <pc:sldChg chg="modSp add mod">
        <pc:chgData name="Dr. Virágh Árpád" userId="a2150120-1865-42c0-ab3a-bf5e430f3226" providerId="ADAL" clId="{2143BE20-C84B-49DA-9F2F-DA521FF76107}" dt="2020-07-27T08:18:19.403" v="1738" actId="207"/>
        <pc:sldMkLst>
          <pc:docMk/>
          <pc:sldMk cId="2882059405" sldId="320"/>
        </pc:sldMkLst>
        <pc:spChg chg="mod">
          <ac:chgData name="Dr. Virágh Árpád" userId="a2150120-1865-42c0-ab3a-bf5e430f3226" providerId="ADAL" clId="{2143BE20-C84B-49DA-9F2F-DA521FF76107}" dt="2020-07-27T08:18:19.403" v="1738" actId="207"/>
          <ac:spMkLst>
            <pc:docMk/>
            <pc:sldMk cId="2882059405" sldId="32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5:54:11.206" v="775" actId="207"/>
          <ac:spMkLst>
            <pc:docMk/>
            <pc:sldMk cId="2882059405" sldId="320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2143BE20-C84B-49DA-9F2F-DA521FF76107}" dt="2020-07-13T16:22:27.253" v="910"/>
        <pc:sldMkLst>
          <pc:docMk/>
          <pc:sldMk cId="527629287" sldId="321"/>
        </pc:sldMkLst>
        <pc:spChg chg="mod">
          <ac:chgData name="Dr. Virágh Árpád" userId="a2150120-1865-42c0-ab3a-bf5e430f3226" providerId="ADAL" clId="{2143BE20-C84B-49DA-9F2F-DA521FF76107}" dt="2020-07-13T15:59:34.255" v="834" actId="20577"/>
          <ac:spMkLst>
            <pc:docMk/>
            <pc:sldMk cId="527629287" sldId="321"/>
            <ac:spMk id="2" creationId="{00000000-0000-0000-0000-000000000000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284935484" sldId="321"/>
        </pc:sldMkLst>
      </pc:sldChg>
      <pc:sldChg chg="modSp add mod ord">
        <pc:chgData name="Dr. Virágh Árpád" userId="a2150120-1865-42c0-ab3a-bf5e430f3226" providerId="ADAL" clId="{2143BE20-C84B-49DA-9F2F-DA521FF76107}" dt="2020-07-13T16:42:34.022" v="972"/>
        <pc:sldMkLst>
          <pc:docMk/>
          <pc:sldMk cId="1219210915" sldId="322"/>
        </pc:sldMkLst>
        <pc:spChg chg="mod">
          <ac:chgData name="Dr. Virágh Árpád" userId="a2150120-1865-42c0-ab3a-bf5e430f3226" providerId="ADAL" clId="{2143BE20-C84B-49DA-9F2F-DA521FF76107}" dt="2020-07-13T15:59:43.919" v="850" actId="20577"/>
          <ac:spMkLst>
            <pc:docMk/>
            <pc:sldMk cId="1219210915" sldId="322"/>
            <ac:spMk id="2" creationId="{00000000-0000-0000-0000-000000000000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558580257" sldId="322"/>
        </pc:sldMkLst>
      </pc:sldChg>
      <pc:sldChg chg="modSp add mod">
        <pc:chgData name="Dr. Virágh Árpád" userId="a2150120-1865-42c0-ab3a-bf5e430f3226" providerId="ADAL" clId="{2143BE20-C84B-49DA-9F2F-DA521FF76107}" dt="2020-07-27T08:18:52.948" v="1742" actId="207"/>
        <pc:sldMkLst>
          <pc:docMk/>
          <pc:sldMk cId="1754268233" sldId="323"/>
        </pc:sldMkLst>
        <pc:spChg chg="mod">
          <ac:chgData name="Dr. Virágh Árpád" userId="a2150120-1865-42c0-ab3a-bf5e430f3226" providerId="ADAL" clId="{2143BE20-C84B-49DA-9F2F-DA521FF76107}" dt="2020-07-27T08:18:52.948" v="1742" actId="207"/>
          <ac:spMkLst>
            <pc:docMk/>
            <pc:sldMk cId="1754268233" sldId="32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6:30:20.036" v="963" actId="20577"/>
          <ac:spMkLst>
            <pc:docMk/>
            <pc:sldMk cId="1754268233" sldId="32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663418771" sldId="323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242637315" sldId="324"/>
        </pc:sldMkLst>
      </pc:sldChg>
      <pc:sldChg chg="modSp add mod">
        <pc:chgData name="Dr. Virágh Árpád" userId="a2150120-1865-42c0-ab3a-bf5e430f3226" providerId="ADAL" clId="{2143BE20-C84B-49DA-9F2F-DA521FF76107}" dt="2020-07-27T08:18:36.975" v="1740" actId="207"/>
        <pc:sldMkLst>
          <pc:docMk/>
          <pc:sldMk cId="3050145221" sldId="324"/>
        </pc:sldMkLst>
        <pc:spChg chg="mod">
          <ac:chgData name="Dr. Virágh Árpád" userId="a2150120-1865-42c0-ab3a-bf5e430f3226" providerId="ADAL" clId="{2143BE20-C84B-49DA-9F2F-DA521FF76107}" dt="2020-07-27T08:18:36.975" v="1740" actId="207"/>
          <ac:spMkLst>
            <pc:docMk/>
            <pc:sldMk cId="3050145221" sldId="32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7:49.906" v="1699" actId="948"/>
          <ac:spMkLst>
            <pc:docMk/>
            <pc:sldMk cId="3050145221" sldId="324"/>
            <ac:spMk id="3" creationId="{8281441D-41EF-429C-A5B4-4713131B62F6}"/>
          </ac:spMkLst>
        </pc:spChg>
      </pc:sldChg>
      <pc:sldChg chg="modSp add mod ord">
        <pc:chgData name="Dr. Virágh Árpád" userId="a2150120-1865-42c0-ab3a-bf5e430f3226" providerId="ADAL" clId="{2143BE20-C84B-49DA-9F2F-DA521FF76107}" dt="2020-07-27T08:18:47.313" v="1741" actId="207"/>
        <pc:sldMkLst>
          <pc:docMk/>
          <pc:sldMk cId="1779210539" sldId="325"/>
        </pc:sldMkLst>
        <pc:spChg chg="mod">
          <ac:chgData name="Dr. Virágh Árpád" userId="a2150120-1865-42c0-ab3a-bf5e430f3226" providerId="ADAL" clId="{2143BE20-C84B-49DA-9F2F-DA521FF76107}" dt="2020-07-27T08:18:47.313" v="1741" actId="207"/>
          <ac:spMkLst>
            <pc:docMk/>
            <pc:sldMk cId="1779210539" sldId="32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6:24:28.350" v="927" actId="20577"/>
          <ac:spMkLst>
            <pc:docMk/>
            <pc:sldMk cId="1779210539" sldId="32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4233278462" sldId="325"/>
        </pc:sldMkLst>
      </pc:sldChg>
      <pc:sldChg chg="modSp add mod">
        <pc:chgData name="Dr. Virágh Árpád" userId="a2150120-1865-42c0-ab3a-bf5e430f3226" providerId="ADAL" clId="{2143BE20-C84B-49DA-9F2F-DA521FF76107}" dt="2020-07-27T08:19:02.729" v="1745" actId="20577"/>
        <pc:sldMkLst>
          <pc:docMk/>
          <pc:sldMk cId="1007328087" sldId="326"/>
        </pc:sldMkLst>
        <pc:spChg chg="mod">
          <ac:chgData name="Dr. Virágh Árpád" userId="a2150120-1865-42c0-ab3a-bf5e430f3226" providerId="ADAL" clId="{2143BE20-C84B-49DA-9F2F-DA521FF76107}" dt="2020-07-27T08:19:02.729" v="1745" actId="20577"/>
          <ac:spMkLst>
            <pc:docMk/>
            <pc:sldMk cId="1007328087" sldId="32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6:30:43.813" v="969" actId="6549"/>
          <ac:spMkLst>
            <pc:docMk/>
            <pc:sldMk cId="1007328087" sldId="326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231619013" sldId="326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408138962" sldId="327"/>
        </pc:sldMkLst>
      </pc:sldChg>
      <pc:sldChg chg="modSp add mod">
        <pc:chgData name="Dr. Virágh Árpád" userId="a2150120-1865-42c0-ab3a-bf5e430f3226" providerId="ADAL" clId="{2143BE20-C84B-49DA-9F2F-DA521FF76107}" dt="2020-07-27T08:19:09.339" v="1746" actId="207"/>
        <pc:sldMkLst>
          <pc:docMk/>
          <pc:sldMk cId="3543998356" sldId="327"/>
        </pc:sldMkLst>
        <pc:spChg chg="mod">
          <ac:chgData name="Dr. Virágh Árpád" userId="a2150120-1865-42c0-ab3a-bf5e430f3226" providerId="ADAL" clId="{2143BE20-C84B-49DA-9F2F-DA521FF76107}" dt="2020-07-27T08:19:09.339" v="1746" actId="207"/>
          <ac:spMkLst>
            <pc:docMk/>
            <pc:sldMk cId="3543998356" sldId="32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6:45:57.534" v="1002" actId="20577"/>
          <ac:spMkLst>
            <pc:docMk/>
            <pc:sldMk cId="3543998356" sldId="32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697738035" sldId="328"/>
        </pc:sldMkLst>
      </pc:sldChg>
      <pc:sldChg chg="modSp add mod ord">
        <pc:chgData name="Dr. Virágh Árpád" userId="a2150120-1865-42c0-ab3a-bf5e430f3226" providerId="ADAL" clId="{2143BE20-C84B-49DA-9F2F-DA521FF76107}" dt="2020-07-27T08:19:31.490" v="1751" actId="207"/>
        <pc:sldMkLst>
          <pc:docMk/>
          <pc:sldMk cId="4167087775" sldId="328"/>
        </pc:sldMkLst>
        <pc:spChg chg="mod">
          <ac:chgData name="Dr. Virágh Árpád" userId="a2150120-1865-42c0-ab3a-bf5e430f3226" providerId="ADAL" clId="{2143BE20-C84B-49DA-9F2F-DA521FF76107}" dt="2020-07-13T16:49:04.282" v="1013" actId="27636"/>
          <ac:spMkLst>
            <pc:docMk/>
            <pc:sldMk cId="4167087775" sldId="32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19:31.490" v="1751" actId="207"/>
          <ac:spMkLst>
            <pc:docMk/>
            <pc:sldMk cId="4167087775" sldId="328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20:35.319" v="1753" actId="207"/>
        <pc:sldMkLst>
          <pc:docMk/>
          <pc:sldMk cId="2033651564" sldId="329"/>
        </pc:sldMkLst>
        <pc:spChg chg="mod">
          <ac:chgData name="Dr. Virágh Árpád" userId="a2150120-1865-42c0-ab3a-bf5e430f3226" providerId="ADAL" clId="{2143BE20-C84B-49DA-9F2F-DA521FF76107}" dt="2020-07-27T08:20:35.319" v="1753" actId="207"/>
          <ac:spMkLst>
            <pc:docMk/>
            <pc:sldMk cId="2033651564" sldId="32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4:16.922" v="1687" actId="207"/>
          <ac:spMkLst>
            <pc:docMk/>
            <pc:sldMk cId="2033651564" sldId="32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762460103" sldId="329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25760388" sldId="330"/>
        </pc:sldMkLst>
      </pc:sldChg>
      <pc:sldChg chg="modSp add mod">
        <pc:chgData name="Dr. Virágh Árpád" userId="a2150120-1865-42c0-ab3a-bf5e430f3226" providerId="ADAL" clId="{2143BE20-C84B-49DA-9F2F-DA521FF76107}" dt="2020-07-27T08:20:41.121" v="1754" actId="207"/>
        <pc:sldMkLst>
          <pc:docMk/>
          <pc:sldMk cId="906906831" sldId="330"/>
        </pc:sldMkLst>
        <pc:spChg chg="mod">
          <ac:chgData name="Dr. Virágh Árpád" userId="a2150120-1865-42c0-ab3a-bf5e430f3226" providerId="ADAL" clId="{2143BE20-C84B-49DA-9F2F-DA521FF76107}" dt="2020-07-27T08:20:41.121" v="1754" actId="207"/>
          <ac:spMkLst>
            <pc:docMk/>
            <pc:sldMk cId="906906831" sldId="33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6:57:21.146" v="1066" actId="14100"/>
          <ac:spMkLst>
            <pc:docMk/>
            <pc:sldMk cId="906906831" sldId="330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070452926" sldId="331"/>
        </pc:sldMkLst>
      </pc:sldChg>
      <pc:sldChg chg="modSp add mod">
        <pc:chgData name="Dr. Virágh Árpád" userId="a2150120-1865-42c0-ab3a-bf5e430f3226" providerId="ADAL" clId="{2143BE20-C84B-49DA-9F2F-DA521FF76107}" dt="2020-07-27T08:20:00.435" v="1752" actId="207"/>
        <pc:sldMkLst>
          <pc:docMk/>
          <pc:sldMk cId="1646712043" sldId="331"/>
        </pc:sldMkLst>
        <pc:spChg chg="mod">
          <ac:chgData name="Dr. Virágh Árpád" userId="a2150120-1865-42c0-ab3a-bf5e430f3226" providerId="ADAL" clId="{2143BE20-C84B-49DA-9F2F-DA521FF76107}" dt="2020-07-13T17:28:51.116" v="1085" actId="113"/>
          <ac:spMkLst>
            <pc:docMk/>
            <pc:sldMk cId="1646712043" sldId="331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0:00.435" v="1752" actId="207"/>
          <ac:spMkLst>
            <pc:docMk/>
            <pc:sldMk cId="1646712043" sldId="331"/>
            <ac:spMk id="3" creationId="{8281441D-41EF-429C-A5B4-4713131B62F6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20:48.442" v="1755" actId="207"/>
        <pc:sldMkLst>
          <pc:docMk/>
          <pc:sldMk cId="3804872670" sldId="332"/>
        </pc:sldMkLst>
        <pc:spChg chg="mod">
          <ac:chgData name="Dr. Virágh Árpád" userId="a2150120-1865-42c0-ab3a-bf5e430f3226" providerId="ADAL" clId="{2143BE20-C84B-49DA-9F2F-DA521FF76107}" dt="2020-07-27T08:20:48.442" v="1755" actId="207"/>
          <ac:spMkLst>
            <pc:docMk/>
            <pc:sldMk cId="3804872670" sldId="33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0T08:16:31.196" v="1693" actId="20577"/>
          <ac:spMkLst>
            <pc:docMk/>
            <pc:sldMk cId="3804872670" sldId="332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4142838877" sldId="332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28083664" sldId="333"/>
        </pc:sldMkLst>
      </pc:sldChg>
      <pc:sldChg chg="modSp add mod">
        <pc:chgData name="Dr. Virágh Árpád" userId="a2150120-1865-42c0-ab3a-bf5e430f3226" providerId="ADAL" clId="{2143BE20-C84B-49DA-9F2F-DA521FF76107}" dt="2020-07-20T08:21:12.591" v="1719" actId="207"/>
        <pc:sldMkLst>
          <pc:docMk/>
          <pc:sldMk cId="516185737" sldId="333"/>
        </pc:sldMkLst>
        <pc:spChg chg="mod">
          <ac:chgData name="Dr. Virágh Árpád" userId="a2150120-1865-42c0-ab3a-bf5e430f3226" providerId="ADAL" clId="{2143BE20-C84B-49DA-9F2F-DA521FF76107}" dt="2020-07-20T08:21:12.591" v="1719" actId="207"/>
          <ac:spMkLst>
            <pc:docMk/>
            <pc:sldMk cId="516185737" sldId="33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7:37:30.221" v="1215" actId="20577"/>
          <ac:spMkLst>
            <pc:docMk/>
            <pc:sldMk cId="516185737" sldId="33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28949205" sldId="334"/>
        </pc:sldMkLst>
      </pc:sldChg>
      <pc:sldChg chg="modSp add mod ord">
        <pc:chgData name="Dr. Virágh Árpád" userId="a2150120-1865-42c0-ab3a-bf5e430f3226" providerId="ADAL" clId="{2143BE20-C84B-49DA-9F2F-DA521FF76107}" dt="2020-07-20T08:21:07.624" v="1718" actId="207"/>
        <pc:sldMkLst>
          <pc:docMk/>
          <pc:sldMk cId="450462769" sldId="334"/>
        </pc:sldMkLst>
        <pc:spChg chg="mod">
          <ac:chgData name="Dr. Virágh Árpád" userId="a2150120-1865-42c0-ab3a-bf5e430f3226" providerId="ADAL" clId="{2143BE20-C84B-49DA-9F2F-DA521FF76107}" dt="2020-07-20T08:21:07.624" v="1718" actId="207"/>
          <ac:spMkLst>
            <pc:docMk/>
            <pc:sldMk cId="450462769" sldId="33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7:35:45.815" v="1165" actId="207"/>
          <ac:spMkLst>
            <pc:docMk/>
            <pc:sldMk cId="450462769" sldId="334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275183510" sldId="335"/>
        </pc:sldMkLst>
      </pc:sldChg>
      <pc:sldChg chg="modSp add mod">
        <pc:chgData name="Dr. Virágh Árpád" userId="a2150120-1865-42c0-ab3a-bf5e430f3226" providerId="ADAL" clId="{2143BE20-C84B-49DA-9F2F-DA521FF76107}" dt="2020-07-27T08:21:21.634" v="1760" actId="207"/>
        <pc:sldMkLst>
          <pc:docMk/>
          <pc:sldMk cId="4211907898" sldId="335"/>
        </pc:sldMkLst>
        <pc:spChg chg="mod">
          <ac:chgData name="Dr. Virágh Árpád" userId="a2150120-1865-42c0-ab3a-bf5e430f3226" providerId="ADAL" clId="{2143BE20-C84B-49DA-9F2F-DA521FF76107}" dt="2020-07-27T08:21:05.164" v="1756" actId="207"/>
          <ac:spMkLst>
            <pc:docMk/>
            <pc:sldMk cId="4211907898" sldId="33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1:21.634" v="1760" actId="207"/>
          <ac:spMkLst>
            <pc:docMk/>
            <pc:sldMk cId="4211907898" sldId="33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007514003" sldId="336"/>
        </pc:sldMkLst>
      </pc:sldChg>
      <pc:sldChg chg="addSp modSp add mod ord">
        <pc:chgData name="Dr. Virágh Árpád" userId="a2150120-1865-42c0-ab3a-bf5e430f3226" providerId="ADAL" clId="{2143BE20-C84B-49DA-9F2F-DA521FF76107}" dt="2020-07-27T08:21:33.705" v="1762" actId="207"/>
        <pc:sldMkLst>
          <pc:docMk/>
          <pc:sldMk cId="2827766474" sldId="336"/>
        </pc:sldMkLst>
        <pc:spChg chg="mod">
          <ac:chgData name="Dr. Virágh Árpád" userId="a2150120-1865-42c0-ab3a-bf5e430f3226" providerId="ADAL" clId="{2143BE20-C84B-49DA-9F2F-DA521FF76107}" dt="2020-07-27T08:21:33.705" v="1762" actId="207"/>
          <ac:spMkLst>
            <pc:docMk/>
            <pc:sldMk cId="2827766474" sldId="336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1:27.582" v="1761" actId="207"/>
          <ac:spMkLst>
            <pc:docMk/>
            <pc:sldMk cId="2827766474" sldId="336"/>
            <ac:spMk id="3" creationId="{8281441D-41EF-429C-A5B4-4713131B62F6}"/>
          </ac:spMkLst>
        </pc:spChg>
        <pc:spChg chg="add mod">
          <ac:chgData name="Dr. Virágh Árpád" userId="a2150120-1865-42c0-ab3a-bf5e430f3226" providerId="ADAL" clId="{2143BE20-C84B-49DA-9F2F-DA521FF76107}" dt="2020-07-13T17:44:10.983" v="1352" actId="1076"/>
          <ac:spMkLst>
            <pc:docMk/>
            <pc:sldMk cId="2827766474" sldId="336"/>
            <ac:spMk id="4" creationId="{1E2933FC-8FB1-4A1A-A897-1AE94983A316}"/>
          </ac:spMkLst>
        </pc:spChg>
        <pc:spChg chg="add mod">
          <ac:chgData name="Dr. Virágh Árpád" userId="a2150120-1865-42c0-ab3a-bf5e430f3226" providerId="ADAL" clId="{2143BE20-C84B-49DA-9F2F-DA521FF76107}" dt="2020-07-13T17:44:15.847" v="1353" actId="688"/>
          <ac:spMkLst>
            <pc:docMk/>
            <pc:sldMk cId="2827766474" sldId="336"/>
            <ac:spMk id="5" creationId="{4115CFF9-27B4-4763-A28D-5FBF1247F707}"/>
          </ac:spMkLst>
        </pc:spChg>
        <pc:spChg chg="add mod">
          <ac:chgData name="Dr. Virágh Árpád" userId="a2150120-1865-42c0-ab3a-bf5e430f3226" providerId="ADAL" clId="{2143BE20-C84B-49DA-9F2F-DA521FF76107}" dt="2020-07-13T17:42:51.439" v="1296" actId="1076"/>
          <ac:spMkLst>
            <pc:docMk/>
            <pc:sldMk cId="2827766474" sldId="336"/>
            <ac:spMk id="6" creationId="{1814BBE0-65DD-47E9-9AA8-9077DF325E85}"/>
          </ac:spMkLst>
        </pc:spChg>
      </pc:sldChg>
      <pc:sldChg chg="modSp add mod ord">
        <pc:chgData name="Dr. Virágh Árpád" userId="a2150120-1865-42c0-ab3a-bf5e430f3226" providerId="ADAL" clId="{2143BE20-C84B-49DA-9F2F-DA521FF76107}" dt="2020-07-27T08:21:44.772" v="1764" actId="207"/>
        <pc:sldMkLst>
          <pc:docMk/>
          <pc:sldMk cId="1160237799" sldId="337"/>
        </pc:sldMkLst>
        <pc:spChg chg="mod">
          <ac:chgData name="Dr. Virágh Árpád" userId="a2150120-1865-42c0-ab3a-bf5e430f3226" providerId="ADAL" clId="{2143BE20-C84B-49DA-9F2F-DA521FF76107}" dt="2020-07-13T17:46:35.332" v="1373" actId="20577"/>
          <ac:spMkLst>
            <pc:docMk/>
            <pc:sldMk cId="1160237799" sldId="337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1:44.772" v="1764" actId="207"/>
          <ac:spMkLst>
            <pc:docMk/>
            <pc:sldMk cId="1160237799" sldId="337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4221547820" sldId="337"/>
        </pc:sldMkLst>
      </pc:sldChg>
      <pc:sldChg chg="modSp add mod">
        <pc:chgData name="Dr. Virágh Árpád" userId="a2150120-1865-42c0-ab3a-bf5e430f3226" providerId="ADAL" clId="{2143BE20-C84B-49DA-9F2F-DA521FF76107}" dt="2020-07-27T08:22:21.839" v="1767" actId="207"/>
        <pc:sldMkLst>
          <pc:docMk/>
          <pc:sldMk cId="310758635" sldId="338"/>
        </pc:sldMkLst>
        <pc:spChg chg="mod">
          <ac:chgData name="Dr. Virágh Árpád" userId="a2150120-1865-42c0-ab3a-bf5e430f3226" providerId="ADAL" clId="{2143BE20-C84B-49DA-9F2F-DA521FF76107}" dt="2020-07-27T08:22:21.839" v="1767" actId="207"/>
          <ac:spMkLst>
            <pc:docMk/>
            <pc:sldMk cId="310758635" sldId="338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2:05.954" v="1765" actId="207"/>
          <ac:spMkLst>
            <pc:docMk/>
            <pc:sldMk cId="310758635" sldId="338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025375316" sldId="338"/>
        </pc:sldMkLst>
      </pc:sldChg>
      <pc:sldChg chg="modSp add mod">
        <pc:chgData name="Dr. Virágh Árpád" userId="a2150120-1865-42c0-ab3a-bf5e430f3226" providerId="ADAL" clId="{2143BE20-C84B-49DA-9F2F-DA521FF76107}" dt="2020-07-27T08:23:01.930" v="1771" actId="1076"/>
        <pc:sldMkLst>
          <pc:docMk/>
          <pc:sldMk cId="5204472" sldId="339"/>
        </pc:sldMkLst>
        <pc:spChg chg="mod">
          <ac:chgData name="Dr. Virágh Árpád" userId="a2150120-1865-42c0-ab3a-bf5e430f3226" providerId="ADAL" clId="{2143BE20-C84B-49DA-9F2F-DA521FF76107}" dt="2020-07-13T17:48:02.201" v="1397" actId="20577"/>
          <ac:spMkLst>
            <pc:docMk/>
            <pc:sldMk cId="5204472" sldId="339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3:01.930" v="1771" actId="1076"/>
          <ac:spMkLst>
            <pc:docMk/>
            <pc:sldMk cId="5204472" sldId="339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4276172308" sldId="339"/>
        </pc:sldMkLst>
      </pc:sldChg>
      <pc:sldChg chg="modSp add mod">
        <pc:chgData name="Dr. Virágh Árpád" userId="a2150120-1865-42c0-ab3a-bf5e430f3226" providerId="ADAL" clId="{2143BE20-C84B-49DA-9F2F-DA521FF76107}" dt="2020-07-27T08:23:57.771" v="1772" actId="207"/>
        <pc:sldMkLst>
          <pc:docMk/>
          <pc:sldMk cId="362793282" sldId="340"/>
        </pc:sldMkLst>
        <pc:spChg chg="mod">
          <ac:chgData name="Dr. Virágh Árpád" userId="a2150120-1865-42c0-ab3a-bf5e430f3226" providerId="ADAL" clId="{2143BE20-C84B-49DA-9F2F-DA521FF76107}" dt="2020-07-27T08:23:57.771" v="1772" actId="207"/>
          <ac:spMkLst>
            <pc:docMk/>
            <pc:sldMk cId="362793282" sldId="340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7:50:52.962" v="1443" actId="207"/>
          <ac:spMkLst>
            <pc:docMk/>
            <pc:sldMk cId="362793282" sldId="340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504653317" sldId="340"/>
        </pc:sldMkLst>
      </pc:sldChg>
      <pc:sldChg chg="modSp add">
        <pc:chgData name="Dr. Virágh Árpád" userId="a2150120-1865-42c0-ab3a-bf5e430f3226" providerId="ADAL" clId="{2143BE20-C84B-49DA-9F2F-DA521FF76107}" dt="2020-07-13T17:52:11.210" v="1449"/>
        <pc:sldMkLst>
          <pc:docMk/>
          <pc:sldMk cId="2339238947" sldId="341"/>
        </pc:sldMkLst>
        <pc:spChg chg="mod">
          <ac:chgData name="Dr. Virágh Árpád" userId="a2150120-1865-42c0-ab3a-bf5e430f3226" providerId="ADAL" clId="{2143BE20-C84B-49DA-9F2F-DA521FF76107}" dt="2020-07-13T17:52:11.210" v="1449"/>
          <ac:spMkLst>
            <pc:docMk/>
            <pc:sldMk cId="2339238947" sldId="341"/>
            <ac:spMk id="2" creationId="{00000000-0000-0000-0000-000000000000}"/>
          </ac:spMkLst>
        </pc:spChg>
      </pc:sldChg>
      <pc:sldChg chg="add del">
        <pc:chgData name="Dr. Virágh Árpád" userId="a2150120-1865-42c0-ab3a-bf5e430f3226" providerId="ADAL" clId="{2143BE20-C84B-49DA-9F2F-DA521FF76107}" dt="2020-07-13T17:51:43.315" v="1447" actId="2696"/>
        <pc:sldMkLst>
          <pc:docMk/>
          <pc:sldMk cId="2859347089" sldId="341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697614178" sldId="341"/>
        </pc:sldMkLst>
      </pc:sldChg>
      <pc:sldChg chg="add del">
        <pc:chgData name="Dr. Virágh Árpád" userId="a2150120-1865-42c0-ab3a-bf5e430f3226" providerId="ADAL" clId="{2143BE20-C84B-49DA-9F2F-DA521FF76107}" dt="2020-07-13T17:51:30.070" v="1445"/>
        <pc:sldMkLst>
          <pc:docMk/>
          <pc:sldMk cId="4072952134" sldId="341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028720261" sldId="342"/>
        </pc:sldMkLst>
      </pc:sldChg>
      <pc:sldChg chg="modSp add mod">
        <pc:chgData name="Dr. Virágh Árpád" userId="a2150120-1865-42c0-ab3a-bf5e430f3226" providerId="ADAL" clId="{2143BE20-C84B-49DA-9F2F-DA521FF76107}" dt="2020-07-27T08:24:08.622" v="1773" actId="207"/>
        <pc:sldMkLst>
          <pc:docMk/>
          <pc:sldMk cId="2287042582" sldId="342"/>
        </pc:sldMkLst>
        <pc:spChg chg="mod">
          <ac:chgData name="Dr. Virágh Árpád" userId="a2150120-1865-42c0-ab3a-bf5e430f3226" providerId="ADAL" clId="{2143BE20-C84B-49DA-9F2F-DA521FF76107}" dt="2020-07-27T08:24:08.622" v="1773" actId="207"/>
          <ac:spMkLst>
            <pc:docMk/>
            <pc:sldMk cId="2287042582" sldId="342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13T17:54:52.547" v="1485" actId="207"/>
          <ac:spMkLst>
            <pc:docMk/>
            <pc:sldMk cId="2287042582" sldId="342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1045088072" sldId="343"/>
        </pc:sldMkLst>
      </pc:sldChg>
      <pc:sldChg chg="modSp add mod">
        <pc:chgData name="Dr. Virágh Árpád" userId="a2150120-1865-42c0-ab3a-bf5e430f3226" providerId="ADAL" clId="{2143BE20-C84B-49DA-9F2F-DA521FF76107}" dt="2020-07-27T08:24:26.815" v="1775" actId="207"/>
        <pc:sldMkLst>
          <pc:docMk/>
          <pc:sldMk cId="1659900426" sldId="343"/>
        </pc:sldMkLst>
        <pc:spChg chg="mod">
          <ac:chgData name="Dr. Virágh Árpád" userId="a2150120-1865-42c0-ab3a-bf5e430f3226" providerId="ADAL" clId="{2143BE20-C84B-49DA-9F2F-DA521FF76107}" dt="2020-07-27T08:24:16.615" v="1774" actId="207"/>
          <ac:spMkLst>
            <pc:docMk/>
            <pc:sldMk cId="1659900426" sldId="343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24:26.815" v="1775" actId="207"/>
          <ac:spMkLst>
            <pc:docMk/>
            <pc:sldMk cId="1659900426" sldId="343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3542011337" sldId="344"/>
        </pc:sldMkLst>
      </pc:sldChg>
      <pc:sldChg chg="modSp add mod">
        <pc:chgData name="Dr. Virágh Árpád" userId="a2150120-1865-42c0-ab3a-bf5e430f3226" providerId="ADAL" clId="{2143BE20-C84B-49DA-9F2F-DA521FF76107}" dt="2020-07-27T08:30:19.593" v="1778" actId="207"/>
        <pc:sldMkLst>
          <pc:docMk/>
          <pc:sldMk cId="3998988647" sldId="344"/>
        </pc:sldMkLst>
        <pc:spChg chg="mod">
          <ac:chgData name="Dr. Virágh Árpád" userId="a2150120-1865-42c0-ab3a-bf5e430f3226" providerId="ADAL" clId="{2143BE20-C84B-49DA-9F2F-DA521FF76107}" dt="2020-07-27T08:30:12.201" v="1776" actId="207"/>
          <ac:spMkLst>
            <pc:docMk/>
            <pc:sldMk cId="3998988647" sldId="344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30:19.593" v="1778" actId="207"/>
          <ac:spMkLst>
            <pc:docMk/>
            <pc:sldMk cId="3998988647" sldId="344"/>
            <ac:spMk id="3" creationId="{8281441D-41EF-429C-A5B4-4713131B62F6}"/>
          </ac:spMkLst>
        </pc:spChg>
      </pc:sldChg>
      <pc:sldChg chg="modSp add del mod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705871420" sldId="345"/>
        </pc:sldMkLst>
        <pc:spChg chg="mod">
          <ac:chgData name="Dr. Virágh Árpád" userId="a2150120-1865-42c0-ab3a-bf5e430f3226" providerId="ADAL" clId="{2143BE20-C84B-49DA-9F2F-DA521FF76107}" dt="2020-07-13T11:41:03.557" v="363" actId="27636"/>
          <ac:spMkLst>
            <pc:docMk/>
            <pc:sldMk cId="705871420" sldId="345"/>
            <ac:spMk id="161795" creationId="{2016BAE3-B276-4328-8846-993FC5FB1ACF}"/>
          </ac:spMkLst>
        </pc:spChg>
      </pc:sldChg>
      <pc:sldChg chg="modSp add mod">
        <pc:chgData name="Dr. Virágh Árpád" userId="a2150120-1865-42c0-ab3a-bf5e430f3226" providerId="ADAL" clId="{2143BE20-C84B-49DA-9F2F-DA521FF76107}" dt="2020-07-27T08:30:53.370" v="1782" actId="207"/>
        <pc:sldMkLst>
          <pc:docMk/>
          <pc:sldMk cId="3292098799" sldId="345"/>
        </pc:sldMkLst>
        <pc:spChg chg="mod">
          <ac:chgData name="Dr. Virágh Árpád" userId="a2150120-1865-42c0-ab3a-bf5e430f3226" providerId="ADAL" clId="{2143BE20-C84B-49DA-9F2F-DA521FF76107}" dt="2020-07-27T08:30:29.608" v="1779" actId="207"/>
          <ac:spMkLst>
            <pc:docMk/>
            <pc:sldMk cId="3292098799" sldId="345"/>
            <ac:spMk id="2" creationId="{320C7E03-F0FC-418B-BF43-A7DCD8C2CFC9}"/>
          </ac:spMkLst>
        </pc:spChg>
        <pc:spChg chg="mod">
          <ac:chgData name="Dr. Virágh Árpád" userId="a2150120-1865-42c0-ab3a-bf5e430f3226" providerId="ADAL" clId="{2143BE20-C84B-49DA-9F2F-DA521FF76107}" dt="2020-07-27T08:30:53.370" v="1782" actId="207"/>
          <ac:spMkLst>
            <pc:docMk/>
            <pc:sldMk cId="3292098799" sldId="345"/>
            <ac:spMk id="3" creationId="{8281441D-41EF-429C-A5B4-4713131B62F6}"/>
          </ac:spMkLst>
        </pc:spChg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243254507" sldId="346"/>
        </pc:sldMkLst>
      </pc:sldChg>
      <pc:sldChg chg="add del">
        <pc:chgData name="Dr. Virágh Árpád" userId="a2150120-1865-42c0-ab3a-bf5e430f3226" providerId="ADAL" clId="{2143BE20-C84B-49DA-9F2F-DA521FF76107}" dt="2020-07-13T11:41:03.647" v="364" actId="27028"/>
        <pc:sldMkLst>
          <pc:docMk/>
          <pc:sldMk cId="849370030" sldId="347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243254507" sldId="401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849370030" sldId="402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16"/>
        </pc:sldMkLst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43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43"/>
            <ac:spMk id="325634" creationId="{28EE0DE3-12EB-4C3E-A691-64C34449EC33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43"/>
            <ac:spMk id="325635" creationId="{A7B35422-AFEC-4AF2-B78F-AAC5B983AD95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72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2"/>
            <ac:spMk id="280578" creationId="{1221B274-B667-4B44-9BA3-97A03069424F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2"/>
            <ac:spMk id="280579" creationId="{AF2E9CF3-6B5C-4B45-9B26-0A84324E41D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74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4"/>
            <ac:spMk id="11266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4"/>
            <ac:spMk id="11267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75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5"/>
            <ac:spMk id="12290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5"/>
            <ac:spMk id="12291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77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7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7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79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9"/>
            <ac:spMk id="13314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79"/>
            <ac:spMk id="13315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81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1"/>
            <ac:spMk id="1536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1"/>
            <ac:spMk id="15363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84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4"/>
            <ac:spMk id="1024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4"/>
            <ac:spMk id="10243" creationId="{CCFB7213-84C4-490A-8CE9-CA855B1817C2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86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6"/>
            <ac:spMk id="16387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486"/>
            <ac:spMk id="143362" creationId="{285D36A8-A364-485A-825D-CDCF2EA1793B}"/>
          </ac:spMkLst>
        </pc:spChg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88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3697614178" sldId="489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95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96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97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499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00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01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02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03"/>
        </pc:sldMkLst>
      </pc:sldChg>
      <pc:sldChg chg="modSp add del mod">
        <pc:chgData name="Dr. Virágh Árpád" userId="a2150120-1865-42c0-ab3a-bf5e430f3226" providerId="ADAL" clId="{2143BE20-C84B-49DA-9F2F-DA521FF76107}" dt="2020-07-06T11:16:06.228" v="141"/>
        <pc:sldMkLst>
          <pc:docMk/>
          <pc:sldMk cId="705871420" sldId="504"/>
        </pc:sldMkLst>
        <pc:spChg chg="mod">
          <ac:chgData name="Dr. Virágh Árpád" userId="a2150120-1865-42c0-ab3a-bf5e430f3226" providerId="ADAL" clId="{2143BE20-C84B-49DA-9F2F-DA521FF76107}" dt="2020-07-06T11:16:06.228" v="141"/>
          <ac:spMkLst>
            <pc:docMk/>
            <pc:sldMk cId="705871420" sldId="504"/>
            <ac:spMk id="161795" creationId="{2016BAE3-B276-4328-8846-993FC5FB1ACF}"/>
          </ac:spMkLst>
        </pc:spChg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05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0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1"/>
        </pc:sldMkLst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5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5"/>
            <ac:spMk id="1433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5"/>
            <ac:spMk id="1433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6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6"/>
            <ac:spMk id="280578" creationId="{C738D7CF-E2AB-4536-B359-995B045AF266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6"/>
            <ac:spMk id="280579" creationId="{643C741D-5762-49E5-A587-CAA00FE4AA66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7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7"/>
            <ac:spMk id="6146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0" sldId="517"/>
            <ac:spMk id="6147" creationId="{00000000-0000-0000-0000-000000000000}"/>
          </ac:spMkLst>
        </pc:spChg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3542011337" sldId="518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19"/>
        </pc:sldMkLst>
      </pc:sldChg>
      <pc:sldChg chg="add del">
        <pc:chgData name="Dr. Virágh Árpád" userId="a2150120-1865-42c0-ab3a-bf5e430f3226" providerId="ADAL" clId="{2143BE20-C84B-49DA-9F2F-DA521FF76107}" dt="2020-07-06T11:16:06.228" v="141"/>
        <pc:sldMkLst>
          <pc:docMk/>
          <pc:sldMk cId="0" sldId="520"/>
        </pc:sldMkLst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446951610" sldId="531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446951610" sldId="531"/>
            <ac:spMk id="512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446951610" sldId="531"/>
            <ac:spMk id="5123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1317363108" sldId="532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1317363108" sldId="532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1317363108" sldId="532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2906509980" sldId="533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906509980" sldId="533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906509980" sldId="533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2872242006" sldId="534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872242006" sldId="534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872242006" sldId="534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2730465748" sldId="535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730465748" sldId="535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2730465748" sldId="535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563677797" sldId="536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563677797" sldId="536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563677797" sldId="536"/>
            <ac:spMk id="9219" creationId="{00000000-0000-0000-0000-000000000000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3020903498" sldId="537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3020903498" sldId="537"/>
            <ac:spMk id="10242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3020903498" sldId="537"/>
            <ac:spMk id="10243" creationId="{CCFB7213-84C4-490A-8CE9-CA855B1817C2}"/>
          </ac:spMkLst>
        </pc:spChg>
      </pc:sldChg>
      <pc:sldChg chg="modSp add del">
        <pc:chgData name="Dr. Virágh Árpád" userId="a2150120-1865-42c0-ab3a-bf5e430f3226" providerId="ADAL" clId="{2143BE20-C84B-49DA-9F2F-DA521FF76107}" dt="2020-07-06T11:16:06.228" v="141"/>
        <pc:sldMkLst>
          <pc:docMk/>
          <pc:sldMk cId="1558580257" sldId="538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1558580257" sldId="538"/>
            <ac:spMk id="12290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1558580257" sldId="538"/>
            <ac:spMk id="12291" creationId="{00000000-0000-0000-0000-000000000000}"/>
          </ac:spMkLst>
        </pc:spChg>
      </pc:sldChg>
      <pc:sldChg chg="modSp add del mod">
        <pc:chgData name="Dr. Virágh Árpád" userId="a2150120-1865-42c0-ab3a-bf5e430f3226" providerId="ADAL" clId="{2143BE20-C84B-49DA-9F2F-DA521FF76107}" dt="2020-07-06T11:16:06.228" v="141"/>
        <pc:sldMkLst>
          <pc:docMk/>
          <pc:sldMk cId="1808233460" sldId="540"/>
        </pc:sldMkLst>
        <pc:spChg chg="mod">
          <ac:chgData name="Dr. Virágh Árpád" userId="a2150120-1865-42c0-ab3a-bf5e430f3226" providerId="ADAL" clId="{2143BE20-C84B-49DA-9F2F-DA521FF76107}" dt="2020-07-06T11:15:50.897" v="137"/>
          <ac:spMkLst>
            <pc:docMk/>
            <pc:sldMk cId="1808233460" sldId="540"/>
            <ac:spMk id="9218" creationId="{00000000-0000-0000-0000-000000000000}"/>
          </ac:spMkLst>
        </pc:spChg>
        <pc:spChg chg="mod">
          <ac:chgData name="Dr. Virágh Árpád" userId="a2150120-1865-42c0-ab3a-bf5e430f3226" providerId="ADAL" clId="{2143BE20-C84B-49DA-9F2F-DA521FF76107}" dt="2020-07-06T11:16:06.228" v="141"/>
          <ac:spMkLst>
            <pc:docMk/>
            <pc:sldMk cId="1808233460" sldId="540"/>
            <ac:spMk id="9219" creationId="{00000000-0000-0000-0000-000000000000}"/>
          </ac:spMkLst>
        </pc:spChg>
      </pc:sldChg>
      <pc:sldMasterChg chg="addSldLayout delSldLayout modSldLayout">
        <pc:chgData name="Dr. Virágh Árpád" userId="a2150120-1865-42c0-ab3a-bf5e430f3226" providerId="ADAL" clId="{2143BE20-C84B-49DA-9F2F-DA521FF76107}" dt="2020-07-13T11:42:34.608" v="370" actId="27028"/>
        <pc:sldMasterMkLst>
          <pc:docMk/>
          <pc:sldMasterMk cId="1737555548" sldId="2147483651"/>
        </pc:sldMasterMkLst>
        <pc:sldLayoutChg chg="replId">
          <pc:chgData name="Dr. Virágh Árpád" userId="a2150120-1865-42c0-ab3a-bf5e430f3226" providerId="ADAL" clId="{2143BE20-C84B-49DA-9F2F-DA521FF76107}" dt="2020-07-13T11:42:22.605" v="367" actId="27028"/>
          <pc:sldLayoutMkLst>
            <pc:docMk/>
            <pc:sldMasterMk cId="1737555548" sldId="2147483651"/>
            <pc:sldLayoutMk cId="875712077" sldId="2147483659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2:34.608" v="370" actId="27028"/>
          <pc:sldLayoutMkLst>
            <pc:docMk/>
            <pc:sldMasterMk cId="1737555548" sldId="2147483651"/>
            <pc:sldLayoutMk cId="797264833" sldId="2147483672"/>
          </pc:sldLayoutMkLst>
        </pc:sldLayoutChg>
      </pc:sldMasterChg>
      <pc:sldMasterChg chg="add del addSldLayout delSldLayout">
        <pc:chgData name="Dr. Virágh Árpád" userId="a2150120-1865-42c0-ab3a-bf5e430f3226" providerId="ADAL" clId="{2143BE20-C84B-49DA-9F2F-DA521FF76107}" dt="2020-07-13T11:42:22.605" v="367" actId="27028"/>
        <pc:sldMasterMkLst>
          <pc:docMk/>
          <pc:sldMasterMk cId="0" sldId="2147483659"/>
        </pc:sldMasterMkLst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853024947" sldId="2147483804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294792096" sldId="2147483805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198208870" sldId="2147483806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213551258" sldId="2147483807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1995144549" sldId="2147483808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1497986103" sldId="2147483809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3064908834" sldId="2147483810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1833756278" sldId="2147483811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2258538957" sldId="2147483812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1:03.647" v="364" actId="27028"/>
          <pc:sldLayoutMkLst>
            <pc:docMk/>
            <pc:sldMasterMk cId="0" sldId="2147483659"/>
            <pc:sldLayoutMk cId="1332724141" sldId="2147483813"/>
          </pc:sldLayoutMkLst>
        </pc:sldLayoutChg>
        <pc:sldLayoutChg chg="add del">
          <pc:chgData name="Dr. Virágh Árpád" userId="a2150120-1865-42c0-ab3a-bf5e430f3226" providerId="ADAL" clId="{2143BE20-C84B-49DA-9F2F-DA521FF76107}" dt="2020-07-13T11:42:22.605" v="367" actId="27028"/>
          <pc:sldLayoutMkLst>
            <pc:docMk/>
            <pc:sldMasterMk cId="0" sldId="2147483659"/>
            <pc:sldLayoutMk cId="1925486459" sldId="214748381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2020-07-27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36103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6842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  <p:sldLayoutId id="2147483672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733" y="3905237"/>
            <a:ext cx="4464496" cy="576063"/>
          </a:xfrm>
        </p:spPr>
        <p:txBody>
          <a:bodyPr/>
          <a:lstStyle/>
          <a:p>
            <a:pPr algn="l"/>
            <a:r>
              <a:rPr lang="hu-HU" altLang="ko-KR" sz="2600" dirty="0">
                <a:solidFill>
                  <a:schemeClr val="tx1"/>
                </a:solidFill>
              </a:rPr>
              <a:t>Személyek joga</a:t>
            </a:r>
            <a:endParaRPr lang="ko-KR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199999"/>
            <a:ext cx="58819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>
              <a:spcBef>
                <a:spcPct val="20000"/>
              </a:spcBef>
            </a:pPr>
            <a:r>
              <a:rPr lang="hu-HU" altLang="ko-KR" sz="3600" b="1">
                <a:solidFill>
                  <a:srgbClr val="FF0000"/>
                </a:solidFill>
                <a:cs typeface="Arial" pitchFamily="34" charset="0"/>
              </a:rPr>
              <a:t>Gazdasági </a:t>
            </a:r>
            <a:r>
              <a:rPr lang="hu-HU" altLang="ko-KR" sz="3600" b="1" dirty="0">
                <a:solidFill>
                  <a:srgbClr val="FF0000"/>
                </a:solidFill>
                <a:cs typeface="Arial" pitchFamily="34" charset="0"/>
              </a:rPr>
              <a:t>jog </a:t>
            </a:r>
            <a:endParaRPr lang="ko-KR" altLang="en-US" sz="36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-36512" y="0"/>
            <a:ext cx="569788" cy="5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Folyamatábra: Kézi adatbevitel 7"/>
          <p:cNvSpPr/>
          <p:nvPr/>
        </p:nvSpPr>
        <p:spPr>
          <a:xfrm rot="10800000">
            <a:off x="546556" y="0"/>
            <a:ext cx="1361148" cy="5143500"/>
          </a:xfrm>
          <a:prstGeom prst="flowChartManualInp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Folyamatábra: Kézi adatbevitel 8"/>
          <p:cNvSpPr>
            <a:spLocks noChangeAspect="1"/>
          </p:cNvSpPr>
          <p:nvPr/>
        </p:nvSpPr>
        <p:spPr>
          <a:xfrm rot="10800000">
            <a:off x="-36512" y="0"/>
            <a:ext cx="1363607" cy="51435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9862"/>
            <a:ext cx="2431549" cy="6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9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83723"/>
            <a:ext cx="8892480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A személyi jogon belül 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marL="457200" indent="-457200" algn="l">
              <a:buFont typeface="Symbol" panose="05050102010706020507" pitchFamily="18" charset="2"/>
              <a:buChar char="·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sz="2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személyek jogalanyiságával</a:t>
            </a:r>
            <a:r>
              <a:rPr lang="hu-HU" sz="2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kapcsolatos </a:t>
            </a:r>
            <a:b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viszonyokat (természetes személyek és jogi </a:t>
            </a:r>
            <a:b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személyek és jogi személyiséggel nem </a:t>
            </a:r>
            <a:b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rendelkező szervezetek vonatkozásában is),</a:t>
            </a:r>
          </a:p>
          <a:p>
            <a:pPr marL="457200" indent="-457200" algn="l">
              <a:buFont typeface="Symbol" panose="05050102010706020507" pitchFamily="18" charset="2"/>
              <a:buChar char="·"/>
            </a:pP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sz="2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személyhez fűződő jogok védelmének</a:t>
            </a:r>
            <a:r>
              <a:rPr lang="hu-HU" sz="2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viszonyait, az ún. </a:t>
            </a:r>
            <a:r>
              <a:rPr lang="hu-HU" sz="2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személyiségi jogviszonyokat</a:t>
            </a:r>
            <a:r>
              <a:rPr lang="hu-HU" sz="2600" dirty="0"/>
              <a:t>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5011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A vagyoni viszonyokon belül: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848872" cy="3456385"/>
          </a:xfrm>
        </p:spPr>
        <p:txBody>
          <a:bodyPr anchor="t"/>
          <a:lstStyle/>
          <a:p>
            <a:pPr algn="l"/>
            <a:r>
              <a:rPr lang="hu-HU" sz="2800" dirty="0">
                <a:sym typeface="Symbol" panose="05050102010706020507" pitchFamily="18" charset="2"/>
              </a:rPr>
              <a:t></a:t>
            </a:r>
            <a:r>
              <a:rPr lang="hu-HU" sz="2800" dirty="0"/>
              <a:t>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sz="28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dologi viszonyok</a:t>
            </a:r>
            <a:r>
              <a:rPr lang="hu-HU" sz="2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vagyonjog statikáját, a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létező vagyoni állapotok védelmét biztosítják,</a:t>
            </a:r>
          </a:p>
          <a:p>
            <a:pPr algn="l"/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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hu-HU" sz="28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kötelmi viszonyok</a:t>
            </a:r>
            <a:r>
              <a:rPr lang="hu-HU" sz="2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vagyonjog dinamikáját szabályozzák,</a:t>
            </a:r>
          </a:p>
          <a:p>
            <a:pPr algn="l"/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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az </a:t>
            </a:r>
            <a:r>
              <a:rPr lang="hu-HU" sz="28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öröklési viszonyok</a:t>
            </a:r>
            <a:r>
              <a:rPr lang="hu-HU" sz="2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ember halála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esetére rendezik el fennálló vagyoni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viszonyainak jogi sorsát</a:t>
            </a:r>
            <a:r>
              <a:rPr lang="hu-H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7504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polgári jogi jogviszony osztályozása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208912" cy="3456385"/>
          </a:xfrm>
        </p:spPr>
        <p:txBody>
          <a:bodyPr anchor="t"/>
          <a:lstStyle/>
          <a:p>
            <a:pPr algn="l"/>
            <a:r>
              <a:rPr lang="hu-HU" sz="2800" dirty="0"/>
              <a:t>1)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u-HU" sz="2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résztvevő alanyok száma szerint</a:t>
            </a:r>
            <a:r>
              <a:rPr lang="hu-HU" sz="2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vannak: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algn="l"/>
            <a:r>
              <a:rPr lang="hu-H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hu-HU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egyszemélyes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jogi helyzetek,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hu-HU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kétpólusú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hu-HU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többpólusú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jogviszonyok.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529646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polgári jogi jogviszony osztályozása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8136904" cy="3456385"/>
          </a:xfrm>
        </p:spPr>
        <p:txBody>
          <a:bodyPr anchor="t"/>
          <a:lstStyle/>
          <a:p>
            <a:pPr algn="l"/>
            <a:r>
              <a:rPr lang="hu-HU" sz="2800" dirty="0"/>
              <a:t>2) </a:t>
            </a:r>
            <a:r>
              <a:rPr lang="hu-HU" sz="2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Abszolút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és </a:t>
            </a:r>
            <a:r>
              <a:rPr lang="hu-HU" sz="2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relatív szerkezetű</a:t>
            </a:r>
            <a:r>
              <a:rPr lang="hu-HU" sz="2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jogviszonyok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l"/>
            <a:r>
              <a:rPr lang="hu-HU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Abszolút szerkezetű jogviszonyok</a:t>
            </a:r>
            <a:r>
              <a:rPr lang="hu-HU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br>
              <a:rPr lang="hu-HU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csak a jogosult személye ismert, meghatározott,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vele szemben mindenki mint kívülálló kötelezett.</a:t>
            </a:r>
          </a:p>
          <a:p>
            <a:pPr algn="l"/>
            <a:r>
              <a:rPr lang="hu-HU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Relatív szerkezetű jogviszonyok</a:t>
            </a:r>
            <a:r>
              <a:rPr lang="hu-HU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minden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alany név szerint meghatározott, akik csak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egymással szemben (kölcsönösen) jogosultak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 kötelezettek.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73265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polgári jogviszony elemei (3):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136904" cy="3456385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600" b="1" i="1" dirty="0">
                <a:solidFill>
                  <a:srgbClr val="0070C0"/>
                </a:solidFill>
              </a:rPr>
              <a:t>1) </a:t>
            </a:r>
            <a:r>
              <a:rPr lang="hu-HU" altLang="hu-HU" sz="2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alanyai</a:t>
            </a:r>
            <a:r>
              <a:rPr lang="hu-HU" altLang="hu-HU" sz="2600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azok a személyek, akik között a jogviszony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létrejön, kifejlődik és megoldódik.</a:t>
            </a:r>
          </a:p>
          <a:p>
            <a:pPr algn="l">
              <a:defRPr/>
            </a:pPr>
            <a:r>
              <a:rPr lang="hu-HU" altLang="hu-HU" sz="2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tárgya</a:t>
            </a:r>
            <a:r>
              <a:rPr lang="hu-HU" altLang="hu-HU" sz="2600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közvetlen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illetve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közvetett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b="1" i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közvetlen</a:t>
            </a:r>
            <a:r>
              <a:rPr lang="de-DE" altLang="hu-HU" sz="2600" b="1" i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b="1" i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tárgya</a:t>
            </a:r>
            <a:r>
              <a:rPr lang="de-DE" altLang="hu-HU" sz="2600" b="1" i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emberi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magatartás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amelyet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adott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alanyainak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egymás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irányában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tanúsítaniuk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kell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b="1" i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Közvetett tárgya 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a dolog, amelyre a magatartás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irányul, </a:t>
            </a:r>
            <a:r>
              <a:rPr lang="hu-HU" altLang="hu-HU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közvetett tárgy nem csak dolog lehet,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hanem jog és/vagy kötelezettség is.</a:t>
            </a:r>
            <a:endParaRPr 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2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algn="l"/>
            <a:r>
              <a:rPr lang="hu-HU" altLang="hu-HU" sz="2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tartalma:</a:t>
            </a:r>
            <a:r>
              <a:rPr lang="hu-HU" altLang="hu-HU" sz="2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altLang="hu-HU" sz="2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alanyait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megillető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de-DE" altLang="hu-HU" sz="26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jogosultságok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illetve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őket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hu-HU" sz="2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terhelő</a:t>
            </a:r>
            <a:r>
              <a:rPr lang="de-DE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de-DE" altLang="hu-HU" sz="26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kötelezettségek</a:t>
            </a:r>
            <a:r>
              <a:rPr 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88135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281" y="51468"/>
            <a:ext cx="8964488" cy="864097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POLGÁRI  JOGI ALAPELVEK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Ptk. bevezető része + a jogirodalom szerint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0070C0"/>
                </a:solidFill>
              </a:rPr>
              <a:t>Együttműködés elve:</a:t>
            </a:r>
            <a:r>
              <a:rPr lang="hu-HU" altLang="hu-HU" sz="2800" dirty="0">
                <a:solidFill>
                  <a:srgbClr val="0070C0"/>
                </a:solidFill>
              </a:rPr>
              <a:t> </a:t>
            </a:r>
          </a:p>
          <a:p>
            <a:pPr algn="l"/>
            <a:r>
              <a:rPr lang="hu-HU" altLang="hu-HU" sz="2800" dirty="0"/>
              <a:t>(</a:t>
            </a:r>
            <a:r>
              <a:rPr lang="hu-HU" altLang="hu-HU" sz="2800" dirty="0">
                <a:solidFill>
                  <a:srgbClr val="C00000"/>
                </a:solidFill>
              </a:rPr>
              <a:t>jóhiszeműség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és a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rgbClr val="C00000"/>
                </a:solidFill>
              </a:rPr>
              <a:t>tisztesség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követelményeinek megfelelően, kölcsönösen együttműködve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kötelesek eljárni)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</a:rPr>
              <a:t>Értelmezési alapelv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(</a:t>
            </a:r>
            <a:r>
              <a:rPr lang="hu-HU" altLang="hu-HU" sz="2800" spc="-10" dirty="0">
                <a:solidFill>
                  <a:schemeClr val="tx1"/>
                </a:solidFill>
              </a:rPr>
              <a:t>összhang Magyarország alkotmányos rendjével)</a:t>
            </a:r>
          </a:p>
          <a:p>
            <a:pPr algn="l"/>
            <a:endParaRPr lang="hu-HU" altLang="hu-HU" sz="2800" dirty="0">
              <a:solidFill>
                <a:schemeClr val="tx1"/>
              </a:solidFill>
            </a:endParaRPr>
          </a:p>
          <a:p>
            <a:pPr algn="l"/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968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281" y="51468"/>
            <a:ext cx="8964488" cy="864097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POLGÁRI  JOGI ALAPELVEK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</a:rPr>
              <a:t>Elvárható magatartás elve: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(úgy eljárni, ahogy az adott helyzetben általában elvárható)</a:t>
            </a:r>
          </a:p>
          <a:p>
            <a:pPr algn="l"/>
            <a:r>
              <a:rPr lang="hu-HU" altLang="hu-HU" sz="2800" dirty="0"/>
              <a:t>	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</a:rPr>
              <a:t>Joggal való visszaélés tilalma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(alanyi jog gyakorlásának akadályozása)</a:t>
            </a:r>
          </a:p>
          <a:p>
            <a:pPr algn="l"/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2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281" y="51468"/>
            <a:ext cx="8964488" cy="864097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POLGÁRI  JOGI ALAPELVEK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marL="457200" lvl="0" indent="-457200" algn="l" eaLnBrk="0" fontAlgn="base" latinLnBrk="0" hangingPunct="0">
              <a:spcAft>
                <a:spcPct val="0"/>
              </a:spcAft>
              <a:buClr>
                <a:srgbClr val="3967DE"/>
              </a:buClr>
              <a:buSzPct val="70000"/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  <a:latin typeface="+mj-lt"/>
                <a:cs typeface="+mn-cs"/>
              </a:rPr>
              <a:t>Az észszerűség alapelve:</a:t>
            </a:r>
            <a:r>
              <a:rPr lang="hu-HU" altLang="hu-HU" sz="2800" dirty="0">
                <a:solidFill>
                  <a:srgbClr val="3967DE"/>
                </a:solidFill>
                <a:latin typeface="+mj-lt"/>
                <a:cs typeface="+mn-cs"/>
              </a:rPr>
              <a:t>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sz="2800" dirty="0">
                <a:solidFill>
                  <a:schemeClr val="tx1"/>
                </a:solidFill>
                <a:latin typeface="+mj-lt"/>
                <a:cs typeface="+mn-cs"/>
              </a:rPr>
              <a:t>(a polgári jog a jogviszonyok ésszerű rendezésére, a jogviták észszerűséget </a:t>
            </a:r>
            <a:br>
              <a:rPr lang="hu-HU" sz="2800" dirty="0">
                <a:solidFill>
                  <a:schemeClr val="tx1"/>
                </a:solidFill>
                <a:latin typeface="+mj-lt"/>
                <a:cs typeface="+mn-cs"/>
              </a:rPr>
            </a:br>
            <a:r>
              <a:rPr lang="hu-HU" sz="2800" dirty="0">
                <a:solidFill>
                  <a:schemeClr val="tx1"/>
                </a:solidFill>
                <a:latin typeface="+mj-lt"/>
                <a:cs typeface="+mn-cs"/>
              </a:rPr>
              <a:t>szem előtt tartó megoldására törekszik)</a:t>
            </a:r>
          </a:p>
          <a:p>
            <a:pPr marL="457200" lvl="0" indent="-457200" algn="l" eaLnBrk="0" fontAlgn="base" latinLnBrk="0" hangingPunct="0">
              <a:spcAft>
                <a:spcPct val="0"/>
              </a:spcAft>
              <a:buClr>
                <a:srgbClr val="3967DE"/>
              </a:buClr>
              <a:buSzPct val="70000"/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  <a:latin typeface="+mj-lt"/>
                <a:cs typeface="+mn-cs"/>
              </a:rPr>
              <a:t>Jogbiztonság elve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+mj-lt"/>
              </a:rPr>
              <a:t>(túlszabályozás kerülése, ítélkezési gyakorlat egységessége)</a:t>
            </a:r>
            <a:endParaRPr 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59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>
            <a:normAutofit/>
          </a:bodyPr>
          <a:lstStyle/>
          <a:p>
            <a:pPr algn="l"/>
            <a:r>
              <a:rPr lang="hu-HU" altLang="hu-HU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Polgári jogi szabályok élén a Ptk. </a:t>
            </a:r>
            <a:r>
              <a:rPr lang="hu-HU" altLang="hu-HU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hu-HU" altLang="hu-HU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lex</a:t>
            </a:r>
            <a:r>
              <a:rPr lang="hu-HU" altLang="hu-HU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generalis</a:t>
            </a:r>
            <a:r>
              <a:rPr lang="hu-HU" altLang="hu-HU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l"/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chemeClr val="tx1"/>
                </a:solidFill>
              </a:rPr>
              <a:t>De: Ptk. lehet </a:t>
            </a:r>
            <a:r>
              <a:rPr lang="hu-HU" altLang="hu-HU" sz="2800" b="1" dirty="0" err="1">
                <a:solidFill>
                  <a:schemeClr val="tx1"/>
                </a:solidFill>
              </a:rPr>
              <a:t>szubszidiárius</a:t>
            </a:r>
            <a:r>
              <a:rPr lang="hu-HU" altLang="hu-HU" sz="2800" b="1" dirty="0">
                <a:solidFill>
                  <a:schemeClr val="tx1"/>
                </a:solidFill>
              </a:rPr>
              <a:t> joganyag is</a:t>
            </a:r>
          </a:p>
          <a:p>
            <a:pPr algn="l"/>
            <a:r>
              <a:rPr lang="hu-HU" altLang="hu-HU" sz="2400" dirty="0">
                <a:solidFill>
                  <a:schemeClr val="tx1"/>
                </a:solidFill>
              </a:rPr>
              <a:t> (Lex </a:t>
            </a:r>
            <a:r>
              <a:rPr lang="hu-HU" altLang="hu-HU" sz="2400" dirty="0" err="1">
                <a:solidFill>
                  <a:schemeClr val="tx1"/>
                </a:solidFill>
              </a:rPr>
              <a:t>specialis</a:t>
            </a:r>
            <a:r>
              <a:rPr lang="hu-HU" altLang="hu-HU" sz="2400" dirty="0">
                <a:solidFill>
                  <a:schemeClr val="tx1"/>
                </a:solidFill>
              </a:rPr>
              <a:t> </a:t>
            </a:r>
            <a:r>
              <a:rPr lang="hu-HU" altLang="hu-HU" sz="2400" dirty="0" err="1">
                <a:solidFill>
                  <a:schemeClr val="tx1"/>
                </a:solidFill>
              </a:rPr>
              <a:t>derogat</a:t>
            </a:r>
            <a:r>
              <a:rPr lang="hu-HU" altLang="hu-HU" sz="2400" dirty="0">
                <a:solidFill>
                  <a:schemeClr val="tx1"/>
                </a:solidFill>
              </a:rPr>
              <a:t> legi </a:t>
            </a:r>
            <a:r>
              <a:rPr lang="hu-HU" altLang="hu-HU" sz="2400" dirty="0" err="1">
                <a:solidFill>
                  <a:schemeClr val="tx1"/>
                </a:solidFill>
              </a:rPr>
              <a:t>generalis</a:t>
            </a:r>
            <a:r>
              <a:rPr lang="hu-HU" altLang="hu-HU" sz="2400" dirty="0">
                <a:solidFill>
                  <a:schemeClr val="tx1"/>
                </a:solidFill>
              </a:rPr>
              <a:t>.)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06933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Oval 4"/>
          <p:cNvSpPr/>
          <p:nvPr/>
        </p:nvSpPr>
        <p:spPr>
          <a:xfrm>
            <a:off x="583302" y="1491582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583302" y="2687121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361572" y="1577584"/>
            <a:ext cx="32104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2000" b="1" u="sng" dirty="0">
                <a:solidFill>
                  <a:schemeClr val="tx2"/>
                </a:solidFill>
                <a:cs typeface="Arial" pitchFamily="34" charset="0"/>
              </a:rPr>
              <a:t>Természetes személyek</a:t>
            </a:r>
            <a:endParaRPr lang="ko-KR" altLang="en-US" sz="2000" b="1" u="sng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1571" y="2799497"/>
            <a:ext cx="220231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u-HU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Jogi személyek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6" name="Kép 35">
            <a:extLst>
              <a:ext uri="{FF2B5EF4-FFF2-40B4-BE49-F238E27FC236}">
                <a16:creationId xmlns:a16="http://schemas.microsoft.com/office/drawing/2014/main" id="{7C8E7AE3-5E24-41F9-A775-E694E3857A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A9F8B0D2-B71D-4399-B82F-F2A75B6BFB5E}"/>
              </a:ext>
            </a:extLst>
          </p:cNvPr>
          <p:cNvSpPr/>
          <p:nvPr/>
        </p:nvSpPr>
        <p:spPr>
          <a:xfrm>
            <a:off x="495791" y="1412245"/>
            <a:ext cx="7497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Arial" pitchFamily="34" charset="0"/>
              </a:rPr>
              <a:t>§</a:t>
            </a:r>
            <a:endParaRPr lang="hu-H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C57FD96-C0DD-4404-8BB4-965FBC9A17C6}"/>
              </a:ext>
            </a:extLst>
          </p:cNvPr>
          <p:cNvSpPr/>
          <p:nvPr/>
        </p:nvSpPr>
        <p:spPr>
          <a:xfrm>
            <a:off x="520001" y="2588259"/>
            <a:ext cx="7497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Arial" pitchFamily="34" charset="0"/>
              </a:rPr>
              <a:t>§</a:t>
            </a:r>
            <a:endParaRPr lang="hu-H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4695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2"/>
            <a:ext cx="8964488" cy="831843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Ptk. felépítése: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1560" y="1059582"/>
            <a:ext cx="7920880" cy="3456385"/>
          </a:xfrm>
        </p:spPr>
        <p:txBody>
          <a:bodyPr anchor="t">
            <a:normAutofit fontScale="92500" lnSpcReduction="20000"/>
          </a:bodyPr>
          <a:lstStyle/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Első könyv: </a:t>
            </a:r>
            <a:r>
              <a:rPr lang="hu-HU" altLang="hu-HU" sz="2000" dirty="0">
                <a:solidFill>
                  <a:schemeClr val="tx1"/>
                </a:solidFill>
              </a:rPr>
              <a:t>bevezető rendelkezések</a:t>
            </a: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Második könyv: </a:t>
            </a:r>
            <a:r>
              <a:rPr lang="hu-HU" altLang="hu-HU" sz="2000" dirty="0">
                <a:solidFill>
                  <a:schemeClr val="tx1"/>
                </a:solidFill>
              </a:rPr>
              <a:t>az ember mint jogalany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Harmadik könyv:</a:t>
            </a:r>
            <a:r>
              <a:rPr lang="hu-HU" altLang="hu-HU" sz="2800" b="1" dirty="0">
                <a:solidFill>
                  <a:schemeClr val="tx1"/>
                </a:solidFill>
              </a:rPr>
              <a:t> </a:t>
            </a:r>
            <a:r>
              <a:rPr lang="hu-HU" altLang="hu-HU" sz="2000" dirty="0">
                <a:solidFill>
                  <a:schemeClr val="tx1"/>
                </a:solidFill>
              </a:rPr>
              <a:t>jogi személyek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Negyedik könyv: </a:t>
            </a:r>
            <a:r>
              <a:rPr lang="hu-HU" altLang="hu-HU" sz="2000" dirty="0">
                <a:solidFill>
                  <a:schemeClr val="tx1"/>
                </a:solidFill>
              </a:rPr>
              <a:t>családjog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Ötödik könyv: </a:t>
            </a:r>
            <a:r>
              <a:rPr lang="hu-HU" altLang="hu-HU" sz="2000" dirty="0">
                <a:solidFill>
                  <a:schemeClr val="tx1"/>
                </a:solidFill>
              </a:rPr>
              <a:t>dologi jog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Hatodik könyv: </a:t>
            </a:r>
            <a:r>
              <a:rPr lang="hu-HU" altLang="hu-HU" sz="2000" dirty="0">
                <a:solidFill>
                  <a:schemeClr val="tx1"/>
                </a:solidFill>
              </a:rPr>
              <a:t>kötelmi jog</a:t>
            </a:r>
            <a:endParaRPr lang="hu-HU" altLang="hu-HU" sz="2800" b="1" dirty="0">
              <a:solidFill>
                <a:schemeClr val="tx1"/>
              </a:solidFill>
            </a:endParaRP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Hetedik könyv:</a:t>
            </a:r>
            <a:r>
              <a:rPr lang="hu-HU" altLang="hu-HU" sz="2800" b="1" dirty="0">
                <a:solidFill>
                  <a:schemeClr val="tx1"/>
                </a:solidFill>
              </a:rPr>
              <a:t> </a:t>
            </a:r>
            <a:r>
              <a:rPr lang="hu-HU" altLang="hu-HU" sz="2000" dirty="0">
                <a:solidFill>
                  <a:schemeClr val="tx1"/>
                </a:solidFill>
              </a:rPr>
              <a:t>öröklési jog</a:t>
            </a:r>
          </a:p>
          <a:p>
            <a:pPr algn="l"/>
            <a:r>
              <a:rPr lang="hu-HU" altLang="hu-HU" sz="2800" b="1" dirty="0">
                <a:solidFill>
                  <a:srgbClr val="3967DE"/>
                </a:solidFill>
              </a:rPr>
              <a:t>Nyolcadik könyv: </a:t>
            </a:r>
            <a:r>
              <a:rPr lang="hu-HU" altLang="hu-HU" sz="2000" dirty="0">
                <a:solidFill>
                  <a:schemeClr val="tx1"/>
                </a:solidFill>
              </a:rPr>
              <a:t>záró rendelkezések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242481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hu-HU" altLang="ko-KR" sz="3000" dirty="0">
                <a:latin typeface="+mj-lt"/>
              </a:rPr>
              <a:t>természetes</a:t>
            </a:r>
            <a:r>
              <a:rPr lang="en-US" altLang="ko-KR" sz="3000" dirty="0">
                <a:latin typeface="+mj-lt"/>
              </a:rPr>
              <a:t> </a:t>
            </a:r>
            <a:r>
              <a:rPr lang="en-US" altLang="ko-KR" sz="3000" dirty="0" err="1">
                <a:latin typeface="+mj-lt"/>
              </a:rPr>
              <a:t>személyek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személyek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Polgári jogban a </a:t>
            </a: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</a:t>
            </a:r>
            <a:r>
              <a:rPr lang="hu-HU" alt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megjelölés azt fejezi ki, hogy az adott társadalomban a polgári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jogviszonyoknak kik lehetnek az alanyai.</a:t>
            </a:r>
          </a:p>
          <a:p>
            <a:endParaRPr lang="hu-HU" altLang="hu-H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természetes személy,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jogi személy,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(állam??)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403890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TERMÉSZETES SZEMÉLYEK</a:t>
            </a:r>
            <a:endParaRPr lang="hu-HU" altLang="hu-HU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algn="l"/>
            <a:r>
              <a:rPr lang="hu-HU" sz="30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EMBER</a:t>
            </a:r>
          </a:p>
          <a:p>
            <a:pPr algn="l"/>
            <a:endParaRPr lang="hu-H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jogképesség, </a:t>
            </a:r>
            <a:b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cselekvőképesség,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hu-HU" sz="2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személyiségi jogok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050145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hu-HU" altLang="ko-KR" sz="3000" dirty="0">
                <a:latin typeface="+mj-lt"/>
              </a:rPr>
              <a:t>jogképesség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527629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544" y="83722"/>
            <a:ext cx="8676456" cy="83184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JOGKÉPESSÉG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92888" cy="3456385"/>
          </a:xfrm>
        </p:spPr>
        <p:txBody>
          <a:bodyPr anchor="t"/>
          <a:lstStyle/>
          <a:p>
            <a:pPr marL="0" lvl="2" indent="0">
              <a:buNone/>
              <a:defRPr/>
            </a:pP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jogviszony alanya lehet = </a:t>
            </a:r>
            <a:b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b="1" dirty="0">
                <a:solidFill>
                  <a:srgbClr val="3967D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jogai és kötelezettségei lehetnek</a:t>
            </a:r>
          </a:p>
          <a:p>
            <a:pPr>
              <a:defRPr/>
            </a:pPr>
            <a:endParaRPr lang="hu-HU" altLang="hu-HU" b="1" dirty="0">
              <a:solidFill>
                <a:srgbClr val="FF9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ÁLTALÁNOS, EGYENLŐ, FELTÉTLEN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hu-HU" altLang="hu-HU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JOGKÉPESSÉGET KORLÁTOZÓ JOGNYILATKOZAT SEMMIS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79210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JOGKÉPESSÉG kezdete: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élve született ember születés pillanatától,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méhmagzat jogképessége (vélelem);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születési idő – 300 nap (más időpontot    </a:t>
            </a:r>
            <a:b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bizonyítani kell);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feltételes  jogképesség;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dologi váromány (jogszerzés reménye);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magzat életjoga (viták)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54268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JOGKÉPESSÉG megszűnése: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920880" cy="3456385"/>
          </a:xfrm>
        </p:spPr>
        <p:txBody>
          <a:bodyPr anchor="t"/>
          <a:lstStyle/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/>
              <a:t>halál</a:t>
            </a:r>
            <a:r>
              <a:rPr lang="hu-HU" altLang="hu-HU" sz="2600" dirty="0"/>
              <a:t> (halotti anyakönyvi kivonat),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hu-HU" altLang="hu-HU" sz="2600" b="1" dirty="0"/>
              <a:t>holtnak nyilvánítás: </a:t>
            </a:r>
            <a:r>
              <a:rPr lang="hu-HU" altLang="hu-HU" sz="2600" dirty="0"/>
              <a:t>(nincs olyan adat, ami</a:t>
            </a:r>
            <a:br>
              <a:rPr lang="hu-HU" altLang="hu-HU" sz="2600" dirty="0"/>
            </a:br>
            <a:r>
              <a:rPr lang="hu-HU" altLang="hu-HU" sz="2600" dirty="0"/>
              <a:t>bizonyítani tudja a halál tényét)</a:t>
            </a:r>
            <a:br>
              <a:rPr lang="hu-HU" altLang="hu-HU" sz="2600" dirty="0"/>
            </a:br>
            <a:r>
              <a:rPr lang="hu-HU" altLang="hu-HU" sz="2600" dirty="0"/>
              <a:t>ha az eltűnéstől számítva 5 év eltelt;</a:t>
            </a:r>
            <a:br>
              <a:rPr lang="hu-HU" altLang="hu-HU" sz="2600" dirty="0"/>
            </a:br>
            <a:r>
              <a:rPr lang="hu-HU" altLang="hu-HU" sz="2600" dirty="0"/>
              <a:t>jogerős bírósági határozat; </a:t>
            </a:r>
            <a:br>
              <a:rPr lang="hu-HU" altLang="hu-HU" sz="2600" dirty="0"/>
            </a:br>
            <a:r>
              <a:rPr lang="hu-HU" altLang="hu-HU" sz="2600" dirty="0"/>
              <a:t>vélelem (ellenkező bizonyításig);</a:t>
            </a:r>
            <a:br>
              <a:rPr lang="hu-HU" altLang="hu-HU" sz="2600" dirty="0"/>
            </a:br>
            <a:r>
              <a:rPr lang="hu-HU" altLang="hu-HU" sz="2600" dirty="0"/>
              <a:t>hatálytalanság, ha nem volt más eljárás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073280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en-US" altLang="ko-KR" sz="3000" dirty="0">
                <a:latin typeface="+mj-lt"/>
              </a:rPr>
              <a:t>A </a:t>
            </a:r>
            <a:r>
              <a:rPr lang="hu-HU" altLang="ko-KR" sz="3000" dirty="0">
                <a:latin typeface="+mj-lt"/>
              </a:rPr>
              <a:t>cselekvőképesség</a:t>
            </a:r>
            <a:endParaRPr lang="en-US" altLang="ko-KR" sz="3000" dirty="0">
              <a:latin typeface="+mj-lt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1219210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CSELEKVŐKÉPESSÉG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059582"/>
            <a:ext cx="7704856" cy="3456385"/>
          </a:xfrm>
        </p:spPr>
        <p:txBody>
          <a:bodyPr anchor="t"/>
          <a:lstStyle/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Az ember saját akarat-elhatározásából saját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nevében</a:t>
            </a:r>
            <a:r>
              <a:rPr lang="hu-HU" altLang="hu-HU" sz="2800" b="1" dirty="0">
                <a:solidFill>
                  <a:srgbClr val="3967DE"/>
                </a:solidFill>
              </a:rPr>
              <a:t> jogokat szerezhet, kötelezettséget </a:t>
            </a:r>
            <a:br>
              <a:rPr lang="hu-HU" altLang="hu-HU" sz="2800" b="1" dirty="0">
                <a:solidFill>
                  <a:srgbClr val="3967DE"/>
                </a:solidFill>
              </a:rPr>
            </a:br>
            <a:r>
              <a:rPr lang="hu-HU" altLang="hu-HU" sz="2800" b="1" dirty="0">
                <a:solidFill>
                  <a:srgbClr val="3967DE"/>
                </a:solidFill>
              </a:rPr>
              <a:t>vállalhat</a:t>
            </a:r>
            <a:r>
              <a:rPr lang="hu-HU" altLang="hu-HU" sz="2800" dirty="0">
                <a:solidFill>
                  <a:schemeClr val="tx1"/>
                </a:solidFill>
              </a:rPr>
              <a:t>.</a:t>
            </a:r>
          </a:p>
          <a:p>
            <a:pPr algn="l"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r>
              <a:rPr lang="hu-HU" altLang="hu-HU" sz="2600" dirty="0">
                <a:solidFill>
                  <a:schemeClr val="tx1"/>
                </a:solidFill>
              </a:rPr>
              <a:t>(pl. köthet szerződést vagy tehet egyéb jognyilat-   </a:t>
            </a:r>
            <a:r>
              <a:rPr lang="hu-HU" altLang="hu-HU" sz="2600" dirty="0" err="1">
                <a:solidFill>
                  <a:schemeClr val="tx1"/>
                </a:solidFill>
              </a:rPr>
              <a:t>kozatot</a:t>
            </a:r>
            <a:r>
              <a:rPr lang="hu-HU" altLang="hu-HU" sz="2600" dirty="0">
                <a:solidFill>
                  <a:schemeClr val="tx1"/>
                </a:solidFill>
              </a:rPr>
              <a:t>, ha rendelkezik az ügyei viteléhez szükséges belátási képességgel)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543998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dirty="0">
                <a:latin typeface="Arial" pitchFamily="34" charset="0"/>
                <a:cs typeface="Arial" pitchFamily="34" charset="0"/>
              </a:rPr>
              <a:t>Az ember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78169" y="1414173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Polgári Törvénykönyv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természetes személyek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593098" y="2796162"/>
            <a:ext cx="399079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Jogképesség	</a:t>
            </a: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Cselekvőképesség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Személyiségi jogok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Kép 29">
            <a:extLst>
              <a:ext uri="{FF2B5EF4-FFF2-40B4-BE49-F238E27FC236}">
                <a16:creationId xmlns:a16="http://schemas.microsoft.com/office/drawing/2014/main" id="{D76021B0-E226-47C9-887E-0B82074664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532440" y="4624120"/>
            <a:ext cx="432048" cy="45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4" y="771550"/>
            <a:ext cx="7560840" cy="4176464"/>
          </a:xfrm>
        </p:spPr>
        <p:txBody>
          <a:bodyPr anchor="t">
            <a:normAutofit fontScale="85000" lnSpcReduction="20000"/>
          </a:bodyPr>
          <a:lstStyle/>
          <a:p>
            <a:pPr algn="l">
              <a:lnSpc>
                <a:spcPct val="80000"/>
              </a:lnSpc>
              <a:defRPr/>
            </a:pPr>
            <a:r>
              <a:rPr lang="hu-HU" altLang="hu-HU" sz="4000" b="1" dirty="0">
                <a:solidFill>
                  <a:schemeClr val="tx1"/>
                </a:solidFill>
              </a:rPr>
              <a:t>Jogképesség nem lehet korlátozott,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4000" b="1" dirty="0">
                <a:solidFill>
                  <a:schemeClr val="tx1"/>
                </a:solidFill>
              </a:rPr>
              <a:t>cselekvőképesség igen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dirty="0"/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Cselekvőképesség fajtái: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6600" dirty="0"/>
              <a:t>				</a:t>
            </a:r>
            <a:r>
              <a:rPr lang="hu-HU" altLang="hu-HU" sz="6600" b="1" dirty="0">
                <a:solidFill>
                  <a:srgbClr val="C00000"/>
                </a:solidFill>
              </a:rPr>
              <a:t>3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cselekvőképes, 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cselekvőképesség lehet korlátozott, 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(teljes) cselekvőképtelenség</a:t>
            </a:r>
            <a:endParaRPr lang="hu-HU" altLang="hu-HU" sz="2800" dirty="0">
              <a:solidFill>
                <a:srgbClr val="3967DE"/>
              </a:solidFill>
            </a:endParaRPr>
          </a:p>
          <a:p>
            <a:pPr algn="l">
              <a:lnSpc>
                <a:spcPct val="80000"/>
              </a:lnSpc>
              <a:defRPr/>
            </a:pPr>
            <a:endParaRPr lang="hu-HU" altLang="hu-HU" sz="2800" dirty="0"/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Cselekvőképesség függ:</a:t>
            </a: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1) életkor, 2) szellemi fogyatkozás</a:t>
            </a:r>
            <a:endParaRPr 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087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2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Életkor függvényében: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843558"/>
            <a:ext cx="8208912" cy="4104456"/>
          </a:xfrm>
        </p:spPr>
        <p:txBody>
          <a:bodyPr anchor="t">
            <a:normAutofit lnSpcReduction="10000"/>
          </a:bodyPr>
          <a:lstStyle/>
          <a:p>
            <a:pPr algn="l">
              <a:lnSpc>
                <a:spcPct val="90000"/>
              </a:lnSpc>
            </a:pPr>
            <a:r>
              <a:rPr lang="hu-HU" altLang="hu-HU" sz="4400" b="1" dirty="0">
                <a:solidFill>
                  <a:srgbClr val="3967DE"/>
                </a:solidFill>
              </a:rPr>
              <a:t>Cselekvőképtelen kiskorú</a:t>
            </a:r>
            <a:endParaRPr lang="hu-HU" altLang="hu-HU" sz="2800" dirty="0">
              <a:solidFill>
                <a:srgbClr val="3967DE"/>
              </a:solidFill>
            </a:endParaRPr>
          </a:p>
          <a:p>
            <a:pPr algn="l">
              <a:lnSpc>
                <a:spcPct val="90000"/>
              </a:lnSpc>
            </a:pPr>
            <a:r>
              <a:rPr lang="hu-HU" altLang="hu-HU" sz="2800" dirty="0"/>
              <a:t>A 14. életévet nem betöltött személy;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/>
              <a:t>jognyilatkozata semmis; nevében a </a:t>
            </a:r>
            <a:r>
              <a:rPr lang="hu-HU" altLang="hu-HU" sz="2800" b="1" dirty="0">
                <a:solidFill>
                  <a:schemeClr val="tx1"/>
                </a:solidFill>
              </a:rPr>
              <a:t>törvényes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képviselője</a:t>
            </a:r>
            <a:r>
              <a:rPr lang="hu-HU" altLang="hu-HU" sz="2800" dirty="0"/>
              <a:t> jár el.</a:t>
            </a:r>
          </a:p>
          <a:p>
            <a:pPr algn="l">
              <a:lnSpc>
                <a:spcPct val="90000"/>
              </a:lnSpc>
            </a:pPr>
            <a:endParaRPr lang="hu-HU" altLang="hu-HU" sz="2800" dirty="0"/>
          </a:p>
          <a:p>
            <a:pPr algn="l">
              <a:lnSpc>
                <a:spcPct val="90000"/>
              </a:lnSpc>
            </a:pPr>
            <a:r>
              <a:rPr lang="hu-HU" altLang="hu-HU" sz="2800" dirty="0"/>
              <a:t>KIVÉTEL: kiskorú által kötött és teljesített </a:t>
            </a:r>
            <a:r>
              <a:rPr lang="hu-HU" altLang="hu-HU" sz="2800" b="1" dirty="0">
                <a:solidFill>
                  <a:schemeClr val="tx1"/>
                </a:solidFill>
              </a:rPr>
              <a:t>csekély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jelentőségű szerződés</a:t>
            </a:r>
            <a:r>
              <a:rPr lang="hu-HU" altLang="hu-HU" sz="2800" dirty="0"/>
              <a:t>, amelynek megkötése a </a:t>
            </a:r>
            <a:br>
              <a:rPr lang="hu-HU" altLang="hu-HU" sz="2800" dirty="0"/>
            </a:br>
            <a:r>
              <a:rPr lang="hu-HU" altLang="hu-HU" sz="2800" b="1" dirty="0">
                <a:solidFill>
                  <a:schemeClr val="tx1"/>
                </a:solidFill>
              </a:rPr>
              <a:t>mindennapi életben tömegesen </a:t>
            </a:r>
            <a:r>
              <a:rPr lang="hu-HU" altLang="hu-HU" sz="2800" dirty="0"/>
              <a:t>fordul elő, és </a:t>
            </a:r>
            <a:br>
              <a:rPr lang="hu-HU" altLang="hu-HU" sz="2800" dirty="0"/>
            </a:br>
            <a:r>
              <a:rPr lang="hu-HU" altLang="hu-HU" sz="2800" b="1" dirty="0">
                <a:solidFill>
                  <a:schemeClr val="tx1"/>
                </a:solidFill>
              </a:rPr>
              <a:t>különösebb megfontolást nem igényel </a:t>
            </a:r>
            <a:br>
              <a:rPr lang="hu-HU" altLang="hu-HU" sz="2800" dirty="0">
                <a:solidFill>
                  <a:schemeClr val="folHlink"/>
                </a:solidFill>
              </a:rPr>
            </a:br>
            <a:r>
              <a:rPr lang="hu-HU" altLang="hu-HU" sz="2800" dirty="0">
                <a:solidFill>
                  <a:schemeClr val="folHlink"/>
                </a:solidFill>
              </a:rPr>
              <a:t>(</a:t>
            </a:r>
            <a:r>
              <a:rPr lang="hu-HU" altLang="hu-HU" sz="2800" dirty="0">
                <a:solidFill>
                  <a:schemeClr val="accent2"/>
                </a:solidFill>
              </a:rPr>
              <a:t>bagatell ügyletek</a:t>
            </a:r>
            <a:r>
              <a:rPr lang="hu-HU" altLang="hu-HU" sz="2800" dirty="0">
                <a:solidFill>
                  <a:schemeClr val="folHlink"/>
                </a:solidFill>
              </a:rPr>
              <a:t>).</a:t>
            </a:r>
          </a:p>
          <a:p>
            <a:pPr algn="l"/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0336515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20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Életkor függvényében: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352928" cy="4104456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hu-HU" altLang="hu-HU" sz="4400" b="1" dirty="0">
                <a:solidFill>
                  <a:srgbClr val="3967DE"/>
                </a:solidFill>
              </a:rPr>
              <a:t>Korlátozottan cselekvőképes </a:t>
            </a:r>
            <a:br>
              <a:rPr lang="hu-HU" altLang="hu-HU" sz="4400" b="1" dirty="0">
                <a:solidFill>
                  <a:srgbClr val="3967DE"/>
                </a:solidFill>
              </a:rPr>
            </a:br>
            <a:r>
              <a:rPr lang="hu-HU" altLang="hu-HU" sz="4400" b="1" dirty="0">
                <a:solidFill>
                  <a:srgbClr val="3967DE"/>
                </a:solidFill>
              </a:rPr>
              <a:t>kiskorú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18. életévét nem betöltött (kivétel: házas)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FŐSZABÁLY: jognyilatkozatának érvényességéhez törvényes képviselőjének hozzájárulása szükséges.</a:t>
            </a:r>
          </a:p>
        </p:txBody>
      </p:sp>
    </p:spTree>
    <p:extLst>
      <p:ext uri="{BB962C8B-B14F-4D97-AF65-F5344CB8AC3E}">
        <p14:creationId xmlns:p14="http://schemas.microsoft.com/office/powerpoint/2010/main" val="9069068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0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MIT TEHET törvényes képviselője </a:t>
            </a:r>
            <a:br>
              <a:rPr lang="hu-HU" altLang="hu-HU" sz="10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10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közreműködése nélkül???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843558"/>
            <a:ext cx="8568952" cy="4104456"/>
          </a:xfrm>
        </p:spPr>
        <p:txBody>
          <a:bodyPr anchor="t">
            <a:normAutofit fontScale="92500" lnSpcReduction="20000"/>
          </a:bodyPr>
          <a:lstStyle/>
          <a:p>
            <a:pPr marL="457200" indent="-457200" algn="l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olyan személyes jellegű jognyilatkozatot, amelyre </a:t>
            </a:r>
            <a:b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jogszabály feljogosítja (pl. végrendelet);</a:t>
            </a:r>
          </a:p>
          <a:p>
            <a:pPr marL="457200" indent="-457200" algn="l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megkötheti a mindennapi élet szokásos szükségletei-</a:t>
            </a:r>
            <a:r>
              <a:rPr lang="hu-HU" altLang="hu-HU" sz="28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nek</a:t>
            </a: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fedezése körébe tartozó kisebb jelentőségű </a:t>
            </a:r>
            <a:b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szerződéseket;</a:t>
            </a:r>
          </a:p>
          <a:p>
            <a:pPr marL="457200" indent="-457200" algn="l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rendelkezhet munkával szerzett jövedelmével, annak erejéig kötelezettséget vállalhat;</a:t>
            </a:r>
          </a:p>
          <a:p>
            <a:pPr marL="457200" indent="-457200" algn="l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köthet olyan szerződéseket, amelyekkel kizárólag </a:t>
            </a:r>
            <a:b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előnyt szerez; és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ajándékozhat a szokásos mértékben.</a:t>
            </a: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7120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83723"/>
            <a:ext cx="8964488" cy="5760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1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Szellemi fogyatkozás függvényében: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915566"/>
            <a:ext cx="8424936" cy="3960440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Az a nagykorú személy lehet 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	</a:t>
            </a:r>
            <a:r>
              <a:rPr lang="hu-HU" altLang="hu-HU" sz="2800" b="1" dirty="0">
                <a:solidFill>
                  <a:srgbClr val="3967DE"/>
                </a:solidFill>
              </a:rPr>
              <a:t>cselekvőképességében részlegesen</a:t>
            </a:r>
            <a:br>
              <a:rPr lang="hu-HU" altLang="hu-HU" sz="2800" b="1" dirty="0">
                <a:solidFill>
                  <a:srgbClr val="3967DE"/>
                </a:solidFill>
              </a:rPr>
            </a:br>
            <a:r>
              <a:rPr lang="hu-HU" altLang="hu-HU" sz="2800" b="1" dirty="0">
                <a:solidFill>
                  <a:srgbClr val="3967DE"/>
                </a:solidFill>
              </a:rPr>
              <a:t>	korlátozott</a:t>
            </a:r>
            <a:r>
              <a:rPr lang="hu-HU" altLang="hu-HU" sz="2800" dirty="0">
                <a:solidFill>
                  <a:schemeClr val="tx1"/>
                </a:solidFill>
              </a:rPr>
              <a:t>, 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vagy 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	</a:t>
            </a:r>
            <a:r>
              <a:rPr lang="hu-HU" altLang="hu-HU" sz="2800" b="1" dirty="0">
                <a:solidFill>
                  <a:srgbClr val="3967DE"/>
                </a:solidFill>
              </a:rPr>
              <a:t>cselekvőképtelen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akit a bíróság ilyen hatállyal gondnokság alá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helyezett</a:t>
            </a:r>
          </a:p>
        </p:txBody>
      </p:sp>
    </p:spTree>
    <p:extLst>
      <p:ext uri="{BB962C8B-B14F-4D97-AF65-F5344CB8AC3E}">
        <p14:creationId xmlns:p14="http://schemas.microsoft.com/office/powerpoint/2010/main" val="3804872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  <a:r>
              <a:rPr lang="hu-HU" altLang="hu-HU" b="1" dirty="0">
                <a:solidFill>
                  <a:schemeClr val="tx1"/>
                </a:solidFill>
              </a:rPr>
              <a:t>BÍRÓSÁG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208912" cy="3960440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hu-HU" altLang="hu-HU" sz="2800" dirty="0"/>
              <a:t>1) </a:t>
            </a:r>
            <a:r>
              <a:rPr lang="hu-HU" altLang="hu-HU" sz="2800" b="1" dirty="0">
                <a:solidFill>
                  <a:srgbClr val="3967DE"/>
                </a:solidFill>
              </a:rPr>
              <a:t>cselekvőképességet részlegesen korlátozó </a:t>
            </a:r>
            <a:br>
              <a:rPr lang="hu-HU" altLang="hu-HU" sz="2800" b="1" dirty="0">
                <a:solidFill>
                  <a:srgbClr val="3967DE"/>
                </a:solidFill>
              </a:rPr>
            </a:br>
            <a:r>
              <a:rPr lang="hu-HU" altLang="hu-HU" sz="2800" b="1" dirty="0">
                <a:solidFill>
                  <a:srgbClr val="3967DE"/>
                </a:solidFill>
              </a:rPr>
              <a:t>gondnokság </a:t>
            </a:r>
            <a:r>
              <a:rPr lang="hu-HU" altLang="hu-HU" sz="2800" dirty="0">
                <a:solidFill>
                  <a:schemeClr val="tx1"/>
                </a:solidFill>
              </a:rPr>
              <a:t>alá</a:t>
            </a:r>
            <a:r>
              <a:rPr lang="hu-HU" altLang="hu-HU" sz="2800" dirty="0">
                <a:solidFill>
                  <a:srgbClr val="3967DE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azt a nagykorút helyezi, akinek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u="sng" dirty="0">
                <a:solidFill>
                  <a:schemeClr val="tx1"/>
                </a:solidFill>
              </a:rPr>
              <a:t>ügyei viteléhez szükséges belátási képessége</a:t>
            </a:r>
            <a:r>
              <a:rPr lang="hu-HU" altLang="hu-HU" sz="2800" dirty="0">
                <a:solidFill>
                  <a:schemeClr val="tx1"/>
                </a:solidFill>
              </a:rPr>
              <a:t> – 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mentális zavara következtében – </a:t>
            </a:r>
            <a:r>
              <a:rPr lang="hu-HU" altLang="hu-HU" sz="2800" u="sng" dirty="0">
                <a:solidFill>
                  <a:schemeClr val="tx1"/>
                </a:solidFill>
              </a:rPr>
              <a:t>tartósan vagy </a:t>
            </a:r>
            <a:br>
              <a:rPr lang="hu-HU" altLang="hu-HU" sz="2800" u="sng" dirty="0">
                <a:solidFill>
                  <a:schemeClr val="tx1"/>
                </a:solidFill>
              </a:rPr>
            </a:br>
            <a:r>
              <a:rPr lang="hu-HU" altLang="hu-HU" sz="2800" u="sng" dirty="0">
                <a:solidFill>
                  <a:schemeClr val="tx1"/>
                </a:solidFill>
              </a:rPr>
              <a:t>időszakonként visszatérően nagymértékben </a:t>
            </a:r>
            <a:br>
              <a:rPr lang="hu-HU" altLang="hu-HU" sz="2800" u="sng" dirty="0">
                <a:solidFill>
                  <a:schemeClr val="tx1"/>
                </a:solidFill>
              </a:rPr>
            </a:br>
            <a:r>
              <a:rPr lang="hu-HU" altLang="hu-HU" sz="2800" u="sng" dirty="0">
                <a:solidFill>
                  <a:schemeClr val="tx1"/>
                </a:solidFill>
              </a:rPr>
              <a:t>csökkent</a:t>
            </a:r>
            <a:r>
              <a:rPr lang="hu-HU" altLang="hu-HU" sz="2800" dirty="0">
                <a:solidFill>
                  <a:schemeClr val="tx1"/>
                </a:solidFill>
              </a:rPr>
              <a:t>, és emiatt – egyéni körülményeire, ill.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családi és társadalmi kapcsolataira tekintettel –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meghatározott ügycsoportban gondnokság alá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helyezése indokolt.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62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  <a:r>
              <a:rPr lang="hu-HU" altLang="hu-HU" b="1" dirty="0">
                <a:solidFill>
                  <a:schemeClr val="tx1"/>
                </a:solidFill>
              </a:rPr>
              <a:t>BÍRÓSÁG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280920" cy="3960440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hu-HU" altLang="hu-HU" sz="2800" dirty="0"/>
              <a:t>2) </a:t>
            </a:r>
            <a:r>
              <a:rPr lang="hu-HU" altLang="hu-HU" sz="2800" b="1" dirty="0">
                <a:solidFill>
                  <a:srgbClr val="3967DE"/>
                </a:solidFill>
              </a:rPr>
              <a:t>cselekvőképességet teljesen korlátozó </a:t>
            </a:r>
            <a:br>
              <a:rPr lang="hu-HU" altLang="hu-HU" sz="2800" b="1" dirty="0">
                <a:solidFill>
                  <a:srgbClr val="3967DE"/>
                </a:solidFill>
              </a:rPr>
            </a:br>
            <a:r>
              <a:rPr lang="hu-HU" altLang="hu-HU" sz="2800" b="1" dirty="0">
                <a:solidFill>
                  <a:srgbClr val="3967DE"/>
                </a:solidFill>
              </a:rPr>
              <a:t>gondnokság </a:t>
            </a:r>
            <a:r>
              <a:rPr lang="hu-HU" altLang="hu-HU" sz="2800" dirty="0">
                <a:solidFill>
                  <a:schemeClr val="tx1"/>
                </a:solidFill>
              </a:rPr>
              <a:t>alá azt a nagykorút helyezi, akinek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az </a:t>
            </a:r>
            <a:r>
              <a:rPr lang="hu-HU" altLang="hu-HU" sz="2800" u="sng" dirty="0">
                <a:solidFill>
                  <a:schemeClr val="tx1"/>
                </a:solidFill>
              </a:rPr>
              <a:t>ügyei viteléhez szükséges belátási képessége</a:t>
            </a:r>
            <a:r>
              <a:rPr lang="hu-HU" altLang="hu-HU" sz="2800" dirty="0">
                <a:solidFill>
                  <a:schemeClr val="tx1"/>
                </a:solidFill>
              </a:rPr>
              <a:t> –  mentális zavara következtében – </a:t>
            </a:r>
            <a:r>
              <a:rPr lang="hu-HU" altLang="hu-HU" sz="2800" u="sng" dirty="0">
                <a:solidFill>
                  <a:schemeClr val="tx1"/>
                </a:solidFill>
              </a:rPr>
              <a:t>tartósan és </a:t>
            </a:r>
            <a:br>
              <a:rPr lang="hu-HU" altLang="hu-HU" sz="2800" u="sng" dirty="0">
                <a:solidFill>
                  <a:schemeClr val="tx1"/>
                </a:solidFill>
              </a:rPr>
            </a:br>
            <a:r>
              <a:rPr lang="hu-HU" altLang="hu-HU" sz="2800" u="sng" dirty="0">
                <a:solidFill>
                  <a:schemeClr val="tx1"/>
                </a:solidFill>
              </a:rPr>
              <a:t>teljeskörűen hiányzik</a:t>
            </a:r>
            <a:r>
              <a:rPr lang="hu-HU" altLang="hu-HU" sz="2800" dirty="0">
                <a:solidFill>
                  <a:schemeClr val="tx1"/>
                </a:solidFill>
              </a:rPr>
              <a:t>, és emiatt – egyéni </a:t>
            </a:r>
            <a:r>
              <a:rPr lang="hu-HU" altLang="hu-HU" sz="2800" dirty="0" err="1">
                <a:solidFill>
                  <a:schemeClr val="tx1"/>
                </a:solidFill>
              </a:rPr>
              <a:t>körülmé</a:t>
            </a:r>
            <a:r>
              <a:rPr lang="hu-HU" altLang="hu-HU" sz="2800" dirty="0">
                <a:solidFill>
                  <a:schemeClr val="tx1"/>
                </a:solidFill>
              </a:rPr>
              <a:t>-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 err="1">
                <a:solidFill>
                  <a:schemeClr val="tx1"/>
                </a:solidFill>
              </a:rPr>
              <a:t>nyeire</a:t>
            </a:r>
            <a:r>
              <a:rPr lang="hu-HU" altLang="hu-HU" sz="2800" dirty="0">
                <a:solidFill>
                  <a:schemeClr val="tx1"/>
                </a:solidFill>
              </a:rPr>
              <a:t>, valamint családi és társadalmi kapcsolatai-</a:t>
            </a:r>
          </a:p>
          <a:p>
            <a:pPr algn="l">
              <a:lnSpc>
                <a:spcPct val="90000"/>
              </a:lnSpc>
            </a:pPr>
            <a:r>
              <a:rPr lang="hu-HU" altLang="hu-HU" sz="2800" dirty="0" err="1">
                <a:solidFill>
                  <a:schemeClr val="tx1"/>
                </a:solidFill>
              </a:rPr>
              <a:t>ra</a:t>
            </a:r>
            <a:r>
              <a:rPr lang="hu-HU" altLang="hu-HU" sz="2800" dirty="0">
                <a:solidFill>
                  <a:schemeClr val="tx1"/>
                </a:solidFill>
              </a:rPr>
              <a:t> tekintettel – gondnokság alá helyezése indokolt.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857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5259" y="339501"/>
            <a:ext cx="8568952" cy="1656185"/>
          </a:xfrm>
        </p:spPr>
        <p:txBody>
          <a:bodyPr>
            <a:normAutofit fontScale="92500"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A kiskorú cselekvőképességének 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korlátozása gondnokság alá helyezéssel,</a:t>
            </a:r>
            <a:br>
              <a:rPr lang="hu-HU" altLang="hu-HU" b="1" dirty="0">
                <a:solidFill>
                  <a:schemeClr val="tx2"/>
                </a:solidFill>
              </a:rPr>
            </a:br>
            <a:r>
              <a:rPr lang="hu-HU" altLang="hu-HU" b="1" dirty="0">
                <a:solidFill>
                  <a:schemeClr val="tx2"/>
                </a:solidFill>
              </a:rPr>
              <a:t>ha a szellemi állapota szükségessé teszi: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995686"/>
            <a:ext cx="8136904" cy="2952328"/>
          </a:xfrm>
        </p:spPr>
        <p:txBody>
          <a:bodyPr anchor="t">
            <a:normAutofit/>
          </a:bodyPr>
          <a:lstStyle/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bíróság a kiskorút a </a:t>
            </a:r>
            <a:r>
              <a:rPr lang="hu-HU" altLang="hu-HU" sz="2800" dirty="0">
                <a:solidFill>
                  <a:srgbClr val="3967DE"/>
                </a:solidFill>
              </a:rPr>
              <a:t>17. életévének betöltése után </a:t>
            </a:r>
            <a:r>
              <a:rPr lang="hu-HU" altLang="hu-HU" sz="2800" dirty="0">
                <a:solidFill>
                  <a:schemeClr val="tx1"/>
                </a:solidFill>
              </a:rPr>
              <a:t>a nagykorúakra irányadó szabályok szerint </a:t>
            </a:r>
            <a:br>
              <a:rPr lang="hu-HU" altLang="hu-HU" sz="2800" dirty="0"/>
            </a:br>
            <a:r>
              <a:rPr lang="hu-HU" altLang="hu-HU" sz="2800" b="1" dirty="0">
                <a:solidFill>
                  <a:srgbClr val="3967DE"/>
                </a:solidFill>
              </a:rPr>
              <a:t>cselekvőképességet részlegesen</a:t>
            </a:r>
            <a:r>
              <a:rPr lang="hu-HU" altLang="hu-HU" sz="2800" b="1" dirty="0">
                <a:solidFill>
                  <a:srgbClr val="FF9900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vagy</a:t>
            </a:r>
            <a:r>
              <a:rPr lang="hu-HU" altLang="hu-HU" sz="2800" b="1" dirty="0">
                <a:solidFill>
                  <a:srgbClr val="FF9900"/>
                </a:solidFill>
              </a:rPr>
              <a:t> </a:t>
            </a:r>
            <a:r>
              <a:rPr lang="hu-HU" altLang="hu-HU" sz="2800" b="1" dirty="0">
                <a:solidFill>
                  <a:srgbClr val="3967DE"/>
                </a:solidFill>
              </a:rPr>
              <a:t>teljesen korlátozó gondnokság alá helyezheti.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</a:rPr>
              <a:t>Gondnokság hatálya beáll, amikor a kiskorú a 18. életévét betölti.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078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Autofit/>
          </a:bodyPr>
          <a:lstStyle/>
          <a:p>
            <a:r>
              <a:rPr lang="hu-HU" altLang="hu-HU" sz="4000" b="1" dirty="0">
                <a:solidFill>
                  <a:schemeClr val="tx1"/>
                </a:solidFill>
              </a:rPr>
              <a:t>GONDNOK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208912" cy="3960440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  <a:p>
            <a:r>
              <a:rPr lang="hu-HU" altLang="hu-HU" sz="2800" dirty="0"/>
              <a:t>      </a:t>
            </a:r>
            <a:r>
              <a:rPr lang="hu-HU" altLang="hu-HU" sz="2800" dirty="0">
                <a:solidFill>
                  <a:schemeClr val="tx1"/>
                </a:solidFill>
              </a:rPr>
              <a:t>GONDNOK    HELYETTES  	IDEIGLENES</a:t>
            </a:r>
          </a:p>
          <a:p>
            <a:r>
              <a:rPr lang="hu-HU" altLang="hu-HU" sz="2800" dirty="0">
                <a:solidFill>
                  <a:schemeClr val="tx1"/>
                </a:solidFill>
              </a:rPr>
              <a:t>                             GONDNOK         </a:t>
            </a:r>
            <a:r>
              <a:rPr lang="hu-HU" altLang="hu-HU" sz="2800" dirty="0" err="1">
                <a:solidFill>
                  <a:schemeClr val="tx1"/>
                </a:solidFill>
              </a:rPr>
              <a:t>GONDNOK</a:t>
            </a: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  <p:sp>
        <p:nvSpPr>
          <p:cNvPr id="4" name="Nyíl: lefelé mutató 3">
            <a:extLst>
              <a:ext uri="{FF2B5EF4-FFF2-40B4-BE49-F238E27FC236}">
                <a16:creationId xmlns:a16="http://schemas.microsoft.com/office/drawing/2014/main" id="{1E2933FC-8FB1-4A1A-A897-1AE94983A316}"/>
              </a:ext>
            </a:extLst>
          </p:cNvPr>
          <p:cNvSpPr/>
          <p:nvPr/>
        </p:nvSpPr>
        <p:spPr>
          <a:xfrm>
            <a:off x="4177124" y="11315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Nyíl: lefelé mutató 4">
            <a:extLst>
              <a:ext uri="{FF2B5EF4-FFF2-40B4-BE49-F238E27FC236}">
                <a16:creationId xmlns:a16="http://schemas.microsoft.com/office/drawing/2014/main" id="{4115CFF9-27B4-4763-A28D-5FBF1247F707}"/>
              </a:ext>
            </a:extLst>
          </p:cNvPr>
          <p:cNvSpPr/>
          <p:nvPr/>
        </p:nvSpPr>
        <p:spPr>
          <a:xfrm rot="1696576">
            <a:off x="2283772" y="11315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Nyíl: lefelé mutató 5">
            <a:extLst>
              <a:ext uri="{FF2B5EF4-FFF2-40B4-BE49-F238E27FC236}">
                <a16:creationId xmlns:a16="http://schemas.microsoft.com/office/drawing/2014/main" id="{1814BBE0-65DD-47E9-9AA8-9077DF325E85}"/>
              </a:ext>
            </a:extLst>
          </p:cNvPr>
          <p:cNvSpPr/>
          <p:nvPr/>
        </p:nvSpPr>
        <p:spPr>
          <a:xfrm rot="19966108">
            <a:off x="6340541" y="11901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77664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496944" cy="3960440"/>
          </a:xfrm>
        </p:spPr>
        <p:txBody>
          <a:bodyPr anchor="t"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</a:rPr>
              <a:t>GONDNOK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lehet minden </a:t>
            </a:r>
            <a:r>
              <a:rPr lang="hu-HU" altLang="hu-HU" sz="2800" dirty="0" err="1">
                <a:solidFill>
                  <a:schemeClr val="tx1"/>
                </a:solidFill>
              </a:rPr>
              <a:t>cs</a:t>
            </a:r>
            <a:r>
              <a:rPr lang="hu-HU" altLang="hu-HU" sz="2800" dirty="0">
                <a:solidFill>
                  <a:schemeClr val="tx1"/>
                </a:solidFill>
              </a:rPr>
              <a:t>. képes nagykorú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személy, aki a gondnoki tisztséget vállalja </a:t>
            </a:r>
            <a:r>
              <a:rPr lang="hu-HU" altLang="hu-HU" sz="2400" dirty="0">
                <a:solidFill>
                  <a:schemeClr val="tx1"/>
                </a:solidFill>
              </a:rPr>
              <a:t>(Nem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lehet: aki ellen a gondnokság alá helyezett kifejezetten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tiltakozik, vagy </a:t>
            </a:r>
            <a:r>
              <a:rPr lang="hu-HU" altLang="hu-HU" sz="2400" i="1" dirty="0">
                <a:solidFill>
                  <a:schemeClr val="tx1"/>
                </a:solidFill>
              </a:rPr>
              <a:t> </a:t>
            </a:r>
            <a:r>
              <a:rPr lang="hu-HU" altLang="hu-HU" sz="2400" dirty="0">
                <a:solidFill>
                  <a:schemeClr val="tx1"/>
                </a:solidFill>
              </a:rPr>
              <a:t>akinek gondnokul rendelése a </a:t>
            </a:r>
            <a:br>
              <a:rPr lang="hu-HU" altLang="hu-HU" sz="2400" dirty="0">
                <a:solidFill>
                  <a:schemeClr val="tx1"/>
                </a:solidFill>
              </a:rPr>
            </a:br>
            <a:r>
              <a:rPr lang="hu-HU" altLang="hu-HU" sz="2400" dirty="0">
                <a:solidFill>
                  <a:schemeClr val="tx1"/>
                </a:solidFill>
              </a:rPr>
              <a:t>gondnokság alá helyezett személy érdekeivel ellentétes.)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b="1" dirty="0">
                <a:solidFill>
                  <a:srgbClr val="3967DE"/>
                </a:solidFill>
              </a:rPr>
              <a:t>GONDNOK</a:t>
            </a:r>
            <a:r>
              <a:rPr lang="hu-HU" altLang="hu-HU" sz="2800" dirty="0"/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- általános jelleggel - a gondnokság alá helyezett személy vagyonának kezelője és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törvényes képviselője. 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3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hu-HU" altLang="hu-HU" b="1" dirty="0">
                <a:solidFill>
                  <a:schemeClr val="tx1"/>
                </a:solidFill>
              </a:rPr>
              <a:t>       </a:t>
            </a:r>
            <a:r>
              <a:rPr lang="hu-HU" altLang="hu-HU" b="1" dirty="0">
                <a:solidFill>
                  <a:schemeClr val="tx2"/>
                </a:solidFill>
              </a:rPr>
              <a:t>Polgári Törvénykönyv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659786"/>
            <a:ext cx="9144000" cy="4483713"/>
          </a:xfrm>
        </p:spPr>
        <p:txBody>
          <a:bodyPr/>
          <a:lstStyle/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Gazdasági élet szereplői jogilag egyenlőek</a:t>
            </a:r>
          </a:p>
          <a:p>
            <a:pPr lvl="0" algn="l" eaLnBrk="0" fontAlgn="base" latinLnBrk="0" hangingPunct="0">
              <a:spcBef>
                <a:spcPts val="0"/>
              </a:spcBef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A gazdasági életben a felek:</a:t>
            </a:r>
          </a:p>
          <a:p>
            <a:pPr lvl="0" algn="l" eaLnBrk="0" fontAlgn="base" latinLnBrk="0" hangingPunct="0">
              <a:spcBef>
                <a:spcPts val="0"/>
              </a:spcBef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tevékenykednek, pl. kötelmeket vállalnak,</a:t>
            </a:r>
          </a:p>
          <a:p>
            <a:pPr lvl="0" algn="l" eaLnBrk="0" fontAlgn="base" latinLnBrk="0" hangingPunct="0">
              <a:spcBef>
                <a:spcPts val="0"/>
              </a:spcBef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vagyonukban (tulajdon) változás áll be, stb.</a:t>
            </a:r>
          </a:p>
          <a:p>
            <a:pPr lvl="0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altLang="hu-HU" sz="2800" dirty="0">
              <a:solidFill>
                <a:schemeClr val="tx1"/>
              </a:solidFill>
              <a:latin typeface="Tahoma"/>
              <a:cs typeface="+mn-cs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r>
              <a:rPr lang="hu-HU" altLang="hu-HU" sz="2800" dirty="0">
                <a:solidFill>
                  <a:schemeClr val="tx1"/>
                </a:solidFill>
                <a:latin typeface="Tahoma"/>
                <a:cs typeface="+mn-cs"/>
              </a:rPr>
              <a:t>	Erre vonatkozó lapvető jogi szabályozás: a Ptk.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1670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    </a:t>
            </a:r>
            <a:r>
              <a:rPr lang="hu-HU" altLang="hu-HU" b="1" dirty="0">
                <a:solidFill>
                  <a:schemeClr val="accent2"/>
                </a:solidFill>
              </a:rPr>
              <a:t>GONDNOK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496944" cy="3960440"/>
          </a:xfrm>
        </p:spPr>
        <p:txBody>
          <a:bodyPr anchor="t"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tevékenységét a gyámhatóság felügyeli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működéséről, a gondnokolt állapotáról köteles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évente, illetve a gyámhatóság felhívására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bármikor beszámolni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vagyonkezelésének a gondnokolt jólétét kell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szolgálnia, köteles a gondnokolt személyes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kívánságait meghallgatni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indokolt esetben – ha vállalja - a gondnokolt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gondozását (pl. ápolás  stb.) is ellátja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86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endParaRPr lang="hu-HU" alt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375506"/>
            <a:ext cx="8496944" cy="4392488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hu-HU" altLang="hu-HU" sz="3600" b="1" dirty="0">
                <a:solidFill>
                  <a:srgbClr val="3967DE"/>
                </a:solidFill>
              </a:rPr>
              <a:t>HELYETTES GONDNOK</a:t>
            </a:r>
          </a:p>
          <a:p>
            <a:pPr marL="360000"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gondnok mellett a gyámhatóság kirendelheti és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dönthet a távollévő vagy más okból ténylegesen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akadályozott gondnok helyett a gondnokoltat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érintő, azonnali intézkedést igénylő ügyekben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rgbClr val="FF99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hu-HU" altLang="hu-HU" sz="3600" b="1" dirty="0">
                <a:solidFill>
                  <a:srgbClr val="3967DE"/>
                </a:solidFill>
              </a:rPr>
              <a:t>IDEIGLENES GONDNOK </a:t>
            </a:r>
          </a:p>
          <a:p>
            <a:pPr marL="360000" algn="l">
              <a:lnSpc>
                <a:spcPct val="90000"/>
              </a:lnSpc>
            </a:pPr>
            <a:r>
              <a:rPr lang="hu-HU" altLang="hu-HU" sz="2800" dirty="0">
                <a:solidFill>
                  <a:schemeClr val="tx1"/>
                </a:solidFill>
              </a:rPr>
              <a:t>ha azonnali intézkedésre van szükség és még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nincs gondok kirendelve)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4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6840760" cy="1152129"/>
          </a:xfrm>
        </p:spPr>
        <p:txBody>
          <a:bodyPr>
            <a:normAutofit lnSpcReduction="10000"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A gondnokság alá helyezést a bíróságtól kérheti: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1491630"/>
            <a:ext cx="8424936" cy="3456384"/>
          </a:xfrm>
        </p:spPr>
        <p:txBody>
          <a:bodyPr anchor="t">
            <a:normAutofit/>
          </a:bodyPr>
          <a:lstStyle/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nagykorú együtt élő házastársa, élettársa,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egyenesági rokona, testvére</a:t>
            </a:r>
          </a:p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kiskorú törvényes képviselője</a:t>
            </a:r>
          </a:p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gyámhatóság</a:t>
            </a:r>
          </a:p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hu-HU" altLang="hu-HU" sz="2800" dirty="0">
                <a:solidFill>
                  <a:schemeClr val="tx1"/>
                </a:solidFill>
              </a:rPr>
              <a:t>ügyész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32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95936" y="2181678"/>
            <a:ext cx="5148064" cy="822119"/>
          </a:xfrm>
        </p:spPr>
        <p:txBody>
          <a:bodyPr/>
          <a:lstStyle/>
          <a:p>
            <a:r>
              <a:rPr lang="hu-HU" altLang="ko-KR" sz="3200" b="1" dirty="0"/>
              <a:t>Személyiségi jogok</a:t>
            </a:r>
            <a:endParaRPr lang="ko-KR" altLang="en-US" sz="3200" b="1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23A70C-5208-4D3D-9683-223F597C1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77"/>
          <a:stretch/>
        </p:blipFill>
        <p:spPr>
          <a:xfrm>
            <a:off x="8463078" y="4437345"/>
            <a:ext cx="432048" cy="455942"/>
          </a:xfrm>
          <a:prstGeom prst="rect">
            <a:avLst/>
          </a:prstGeom>
        </p:spPr>
      </p:pic>
      <p:pic>
        <p:nvPicPr>
          <p:cNvPr id="8" name="Kép helye 7" descr="A képen rajz látható&#10;&#10;Automatikusan generált leírás">
            <a:extLst>
              <a:ext uri="{FF2B5EF4-FFF2-40B4-BE49-F238E27FC236}">
                <a16:creationId xmlns:a16="http://schemas.microsoft.com/office/drawing/2014/main" id="{72E6AEA1-5C76-4AC5-9D82-FFF52A53C3BF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2739" b="5953"/>
          <a:stretch/>
        </p:blipFill>
        <p:spPr>
          <a:xfrm>
            <a:off x="787290" y="1050072"/>
            <a:ext cx="2980688" cy="2980688"/>
          </a:xfrm>
        </p:spPr>
      </p:pic>
    </p:spTree>
    <p:extLst>
      <p:ext uri="{BB962C8B-B14F-4D97-AF65-F5344CB8AC3E}">
        <p14:creationId xmlns:p14="http://schemas.microsoft.com/office/powerpoint/2010/main" val="23392389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 </a:t>
            </a:r>
            <a:r>
              <a:rPr lang="hu-HU" altLang="hu-HU" b="1" dirty="0">
                <a:solidFill>
                  <a:schemeClr val="tx2"/>
                </a:solidFill>
              </a:rPr>
              <a:t>SZEMÉLYISÉGI JOGOK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568952" cy="3960440"/>
          </a:xfrm>
        </p:spPr>
        <p:txBody>
          <a:bodyPr anchor="t">
            <a:normAutofit fontScale="92500"/>
          </a:bodyPr>
          <a:lstStyle/>
          <a:p>
            <a:pPr algn="l">
              <a:defRPr/>
            </a:pPr>
            <a:r>
              <a:rPr lang="hu-HU" altLang="hu-HU" sz="3600" b="1" dirty="0">
                <a:solidFill>
                  <a:srgbClr val="3967DE"/>
                </a:solidFill>
              </a:rPr>
              <a:t>Általános védelem:</a:t>
            </a:r>
          </a:p>
          <a:p>
            <a:pPr marL="457200" indent="-457200" algn="l">
              <a:buSzPct val="100000"/>
              <a:buAutoNum type="arabicParenR"/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marL="457200" indent="-457200" algn="l">
              <a:buSzPct val="100000"/>
              <a:buAutoNum type="arabicParenR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Mindenkinek joga van ahhoz, hogy a </a:t>
            </a:r>
            <a:r>
              <a:rPr lang="hu-HU" altLang="hu-HU" sz="2800" b="1" dirty="0">
                <a:solidFill>
                  <a:schemeClr val="tx1"/>
                </a:solidFill>
              </a:rPr>
              <a:t>törvény és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mások jogainak </a:t>
            </a:r>
            <a:r>
              <a:rPr lang="hu-HU" altLang="hu-HU" sz="2800" b="1" dirty="0" err="1">
                <a:solidFill>
                  <a:schemeClr val="tx1"/>
                </a:solidFill>
              </a:rPr>
              <a:t>korlátai</a:t>
            </a:r>
            <a:r>
              <a:rPr lang="hu-HU" altLang="hu-HU" sz="2800" b="1" dirty="0">
                <a:solidFill>
                  <a:schemeClr val="tx1"/>
                </a:solidFill>
              </a:rPr>
              <a:t> között</a:t>
            </a:r>
            <a:r>
              <a:rPr lang="hu-HU" altLang="hu-HU" sz="2800" dirty="0">
                <a:solidFill>
                  <a:schemeClr val="tx1"/>
                </a:solidFill>
              </a:rPr>
              <a:t> személyiségét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szabadon érvényesíthesse, és hogy abban őt senki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ne gátolja. </a:t>
            </a:r>
          </a:p>
          <a:p>
            <a:pPr marL="457200" indent="-457200" algn="l">
              <a:buSzPct val="100000"/>
              <a:buAutoNum type="arabicParenR"/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Mindenki köteles tiszteletben tartani az emberi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méltóságot </a:t>
            </a:r>
            <a:r>
              <a:rPr lang="hu-HU" altLang="hu-HU" sz="2800" dirty="0">
                <a:solidFill>
                  <a:schemeClr val="tx1"/>
                </a:solidFill>
              </a:rPr>
              <a:t>és az abból fakadó személyiségi jogokat.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425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Külön nevesített személyiségi jogok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568952" cy="3960440"/>
          </a:xfrm>
        </p:spPr>
        <p:txBody>
          <a:bodyPr anchor="t">
            <a:normAutofit fontScale="85000" lnSpcReduction="20000"/>
          </a:bodyPr>
          <a:lstStyle/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élet, a testi épség és az egészség</a:t>
            </a:r>
            <a:endParaRPr lang="hu-HU" altLang="hu-HU" sz="11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személyes szabadság, a magánélet, a magánlakás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sérthetetlensége;</a:t>
            </a:r>
            <a:endParaRPr lang="hu-HU" altLang="hu-HU" sz="11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a személy hátrányos megkülönböztetése;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magántitokhoz és a személyes adatok védelméhez való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jog megsértése </a:t>
            </a:r>
            <a:r>
              <a:rPr lang="hu-HU" altLang="hu-HU" sz="2000" dirty="0">
                <a:solidFill>
                  <a:schemeClr val="tx1"/>
                </a:solidFill>
              </a:rPr>
              <a:t>(levéltitok, hivatali titok, üzleti titok );</a:t>
            </a:r>
          </a:p>
          <a:p>
            <a:pPr marL="457200" indent="-457200" algn="l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névviseléshez való jog;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képmáshoz és a hangfelvételhez való jog megsértése;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becsület és a jóhírnév  megsértése.</a:t>
            </a:r>
          </a:p>
          <a:p>
            <a:pPr algn="l">
              <a:lnSpc>
                <a:spcPct val="90000"/>
              </a:lnSpc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004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8964488" cy="648073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/>
              <a:t>   </a:t>
            </a:r>
            <a:r>
              <a:rPr lang="hu-HU" altLang="hu-HU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987574"/>
            <a:ext cx="8568952" cy="3960440"/>
          </a:xfrm>
        </p:spPr>
        <p:txBody>
          <a:bodyPr anchor="t">
            <a:normAutofit lnSpcReduction="10000"/>
          </a:bodyPr>
          <a:lstStyle/>
          <a:p>
            <a:pPr algn="l"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Becsületsértés:</a:t>
            </a:r>
            <a:r>
              <a:rPr lang="hu-HU" altLang="hu-HU" sz="2800" dirty="0">
                <a:solidFill>
                  <a:srgbClr val="3967DE"/>
                </a:solidFill>
              </a:rPr>
              <a:t> </a:t>
            </a:r>
            <a:r>
              <a:rPr lang="hu-HU" altLang="hu-HU" sz="2800" dirty="0">
                <a:solidFill>
                  <a:schemeClr val="tx1"/>
                </a:solidFill>
              </a:rPr>
              <a:t>más személy </a:t>
            </a:r>
            <a:r>
              <a:rPr lang="hu-HU" altLang="hu-HU" sz="2800" b="1" dirty="0">
                <a:solidFill>
                  <a:schemeClr val="tx1"/>
                </a:solidFill>
              </a:rPr>
              <a:t>társadalmi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megítélésének</a:t>
            </a:r>
            <a:r>
              <a:rPr lang="hu-HU" altLang="hu-HU" sz="2800" dirty="0">
                <a:solidFill>
                  <a:schemeClr val="tx1"/>
                </a:solidFill>
              </a:rPr>
              <a:t> hátrányos befolyásolására alkalmas, kifejezésmódjában indokolatlanul bántó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véleménynyilvánítás.</a:t>
            </a:r>
          </a:p>
          <a:p>
            <a:pPr algn="l"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Jóhírnév megsértése:</a:t>
            </a:r>
            <a:r>
              <a:rPr lang="hu-HU" altLang="hu-HU" sz="2800" dirty="0">
                <a:solidFill>
                  <a:schemeClr val="tx1"/>
                </a:solidFill>
              </a:rPr>
              <a:t> valaki más személyre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vonatkozó és e személyt sértő, valótlan tényt állít </a:t>
            </a:r>
            <a:br>
              <a:rPr lang="hu-HU" altLang="hu-HU" sz="2800" dirty="0">
                <a:solidFill>
                  <a:schemeClr val="tx1"/>
                </a:solidFill>
              </a:rPr>
            </a:br>
            <a:r>
              <a:rPr lang="hu-HU" altLang="hu-HU" sz="2800" dirty="0">
                <a:solidFill>
                  <a:schemeClr val="tx1"/>
                </a:solidFill>
              </a:rPr>
              <a:t>vagy híresztel, vagy valós tényt hamis színben tüntet fel.</a:t>
            </a:r>
          </a:p>
        </p:txBody>
      </p:sp>
    </p:spTree>
    <p:extLst>
      <p:ext uri="{BB962C8B-B14F-4D97-AF65-F5344CB8AC3E}">
        <p14:creationId xmlns:p14="http://schemas.microsoft.com/office/powerpoint/2010/main" val="39989886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512" y="195485"/>
            <a:ext cx="7416824" cy="1296145"/>
          </a:xfrm>
        </p:spPr>
        <p:txBody>
          <a:bodyPr>
            <a:normAutofit/>
          </a:bodyPr>
          <a:lstStyle/>
          <a:p>
            <a:pPr algn="l"/>
            <a:r>
              <a:rPr lang="hu-HU" altLang="hu-HU" b="1" dirty="0">
                <a:solidFill>
                  <a:schemeClr val="tx2"/>
                </a:solidFill>
              </a:rPr>
              <a:t>SZEMÉLYHEZ FŰZŐDŐ JOGOK MEGSÉRTÉSÉNEK SZANKCIÓI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512" y="1563638"/>
            <a:ext cx="8640960" cy="3384376"/>
          </a:xfrm>
        </p:spPr>
        <p:txBody>
          <a:bodyPr anchor="t">
            <a:normAutofit fontScale="92500" lnSpcReduction="10000"/>
          </a:bodyPr>
          <a:lstStyle/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Polgári jogi: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b="1" dirty="0">
              <a:solidFill>
                <a:srgbClr val="FF9900"/>
              </a:solidFill>
            </a:endParaRPr>
          </a:p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chemeClr val="tx1"/>
                </a:solidFill>
              </a:rPr>
              <a:t>a jogsértés megállapítása, az attól való eltiltás,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elégtétel, az előző állapot helyreállítása vagy akár </a:t>
            </a:r>
            <a:br>
              <a:rPr lang="hu-HU" altLang="hu-HU" sz="2800" b="1" dirty="0">
                <a:solidFill>
                  <a:schemeClr val="tx1"/>
                </a:solidFill>
              </a:rPr>
            </a:br>
            <a:r>
              <a:rPr lang="hu-HU" altLang="hu-HU" sz="2800" b="1" dirty="0">
                <a:solidFill>
                  <a:schemeClr val="tx1"/>
                </a:solidFill>
              </a:rPr>
              <a:t>kártérítés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defRPr/>
            </a:pPr>
            <a:r>
              <a:rPr lang="hu-HU" altLang="hu-HU" sz="2800" dirty="0">
                <a:solidFill>
                  <a:schemeClr val="tx1"/>
                </a:solidFill>
              </a:rPr>
              <a:t>akit személyiségi jogában megsértenek, </a:t>
            </a:r>
            <a:r>
              <a:rPr lang="hu-HU" altLang="hu-HU" sz="2800" b="1" dirty="0">
                <a:solidFill>
                  <a:srgbClr val="C00000"/>
                </a:solidFill>
              </a:rPr>
              <a:t>sérelemdíj</a:t>
            </a:r>
            <a:r>
              <a:rPr lang="hu-HU" altLang="hu-HU" sz="2800" dirty="0">
                <a:solidFill>
                  <a:schemeClr val="tx1"/>
                </a:solidFill>
              </a:rPr>
              <a:t>at </a:t>
            </a:r>
            <a:br>
              <a:rPr lang="hu-HU" altLang="hu-HU" sz="2800" dirty="0"/>
            </a:br>
            <a:r>
              <a:rPr lang="hu-HU" altLang="hu-HU" sz="2800" dirty="0">
                <a:solidFill>
                  <a:schemeClr val="tx1"/>
                </a:solidFill>
              </a:rPr>
              <a:t>követelhet az őt ért nem vagyoni sérelemért </a:t>
            </a:r>
          </a:p>
          <a:p>
            <a:pPr algn="l">
              <a:lnSpc>
                <a:spcPct val="80000"/>
              </a:lnSpc>
              <a:defRPr/>
            </a:pPr>
            <a:endParaRPr lang="hu-HU" altLang="hu-HU" sz="2800" b="1" dirty="0">
              <a:solidFill>
                <a:srgbClr val="FF9900"/>
              </a:solidFill>
            </a:endParaRPr>
          </a:p>
          <a:p>
            <a:pPr algn="l">
              <a:lnSpc>
                <a:spcPct val="80000"/>
              </a:lnSpc>
              <a:defRPr/>
            </a:pPr>
            <a:r>
              <a:rPr lang="hu-HU" altLang="hu-HU" sz="2800" b="1" dirty="0">
                <a:solidFill>
                  <a:srgbClr val="3967DE"/>
                </a:solidFill>
              </a:rPr>
              <a:t>Btk</a:t>
            </a:r>
            <a:r>
              <a:rPr lang="hu-HU" altLang="hu-HU" sz="2800" dirty="0">
                <a:solidFill>
                  <a:srgbClr val="3967DE"/>
                </a:solidFill>
              </a:rPr>
              <a:t>.</a:t>
            </a:r>
            <a:r>
              <a:rPr lang="hu-HU" altLang="hu-HU" sz="2800" dirty="0"/>
              <a:t>  </a:t>
            </a:r>
          </a:p>
          <a:p>
            <a:pPr algn="l">
              <a:defRPr/>
            </a:pPr>
            <a:endParaRPr lang="hu-HU" altLang="hu-H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9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A Polgári Törvénykönyv létrejötte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316924" cy="4483713"/>
          </a:xfrm>
        </p:spPr>
        <p:txBody>
          <a:bodyPr/>
          <a:lstStyle/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Reformkorban szándék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1848 után ABGB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1867-től tervezetek, 1928. Magánjogi törvénykönyv javaslata (használták)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1954. évi IV. tv.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2013. évi V. tv. (hatályos 2014. március 15-től)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069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Polgári jog fogalma: 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548" y="584210"/>
            <a:ext cx="8136904" cy="4483713"/>
          </a:xfrm>
        </p:spPr>
        <p:txBody>
          <a:bodyPr/>
          <a:lstStyle/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polgári jog a törvény által garantálja az ember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számára 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 önrendelkezés szabadságát,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benne személyisége kibontakozását, védelmét </a:t>
            </a:r>
          </a:p>
          <a:p>
            <a:pPr algn="l"/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és ehhez tartozóan a vagyonával való szabad </a:t>
            </a:r>
            <a:b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altLang="hu-HU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rendelkezést mind élők között, mind a rendelkező személy halála esetére. 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5327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1520" y="584210"/>
            <a:ext cx="8496944" cy="4483713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A polgári jog az a jogág,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</a:br>
            <a:endParaRPr lang="hu-HU" sz="2800" dirty="0">
              <a:solidFill>
                <a:schemeClr val="tx1"/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amely a társadalom vagyoni viszonyait és azzal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összefüggésben a személyi viszonyokat szabályozza,</a:t>
            </a:r>
            <a:endParaRPr lang="de-DE" sz="2800" dirty="0">
              <a:solidFill>
                <a:schemeClr val="tx1"/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 </a:t>
            </a:r>
            <a:endParaRPr lang="de-DE" sz="2800" dirty="0">
              <a:solidFill>
                <a:schemeClr val="tx1"/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mely szabályozást a jogalanyok egyenjogúságának </a:t>
            </a:r>
            <a:b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</a:b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és mellérendeltségének elve hatja át. </a:t>
            </a:r>
            <a:endParaRPr lang="de-DE" sz="2800" dirty="0">
              <a:solidFill>
                <a:schemeClr val="tx1"/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7967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1"/>
                </a:solidFill>
              </a:rPr>
              <a:t>   </a:t>
            </a:r>
            <a:r>
              <a:rPr lang="hu-HU" altLang="hu-HU" sz="14400" b="1" dirty="0">
                <a:solidFill>
                  <a:schemeClr val="tx2"/>
                </a:solidFill>
              </a:rPr>
              <a:t>Polgári jogi jogviszony:</a:t>
            </a:r>
          </a:p>
          <a:p>
            <a:pPr algn="l"/>
            <a:endParaRPr lang="hu-HU" b="1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a jogalkotó által szelektált,</a:t>
            </a: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a jogi szabályozás körébe bevont, </a:t>
            </a:r>
          </a:p>
          <a:p>
            <a:pPr algn="l">
              <a:spcAft>
                <a:spcPts val="0"/>
              </a:spcAft>
            </a:pPr>
            <a:r>
              <a:rPr lang="hu-HU" sz="2800" dirty="0">
                <a:solidFill>
                  <a:schemeClr val="tx1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jogilag szabályozott társadalmi viszony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5803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0C7E03-F0FC-418B-BF43-A7DCD8C2C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hu-HU" altLang="hu-HU" b="1" dirty="0"/>
              <a:t>        </a:t>
            </a:r>
          </a:p>
          <a:p>
            <a:pPr algn="l"/>
            <a:r>
              <a:rPr lang="hu-HU" altLang="hu-HU" sz="14400" b="1" dirty="0">
                <a:solidFill>
                  <a:schemeClr val="tx2"/>
                </a:solidFill>
              </a:rPr>
              <a:t>Polgári jogi jogviszonyok </a:t>
            </a:r>
            <a:br>
              <a:rPr lang="hu-HU" altLang="hu-HU" sz="14400" b="1" dirty="0">
                <a:solidFill>
                  <a:schemeClr val="tx2"/>
                </a:solidFill>
              </a:rPr>
            </a:br>
            <a:r>
              <a:rPr lang="hu-HU" altLang="hu-HU" sz="14400" b="1" dirty="0">
                <a:solidFill>
                  <a:schemeClr val="tx2"/>
                </a:solidFill>
              </a:rPr>
              <a:t>osztályozási lehetőségei:</a:t>
            </a:r>
            <a:endParaRPr lang="hu-HU" b="1" dirty="0">
              <a:solidFill>
                <a:schemeClr val="tx2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81441D-41EF-429C-A5B4-4713131B62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6" y="1347615"/>
            <a:ext cx="7920880" cy="3168352"/>
          </a:xfrm>
        </p:spPr>
        <p:txBody>
          <a:bodyPr anchor="t"/>
          <a:lstStyle/>
          <a:p>
            <a:pPr algn="l"/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Több féle csoportosítás, a legfontosabb:</a:t>
            </a:r>
          </a:p>
          <a:p>
            <a:pPr algn="l"/>
            <a:r>
              <a:rPr lang="hu-HU" sz="3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személyi</a:t>
            </a: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és </a:t>
            </a:r>
            <a:r>
              <a:rPr lang="hu-HU" sz="3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vagyoni</a:t>
            </a:r>
            <a:r>
              <a:rPr lang="hu-HU" sz="3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sz="3600" b="1" i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viszonyok</a:t>
            </a:r>
            <a:r>
              <a:rPr lang="hu-HU" sz="3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u-HU" sz="3600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megkülönböztetése a magánjogi jogviszonyok </a:t>
            </a:r>
            <a:b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u-H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tárgya alapján</a:t>
            </a:r>
            <a:r>
              <a:rPr lang="hu-HU" sz="2800" dirty="0"/>
              <a:t>.</a:t>
            </a:r>
          </a:p>
          <a:p>
            <a:pPr lvl="0" algn="l" eaLnBrk="0" fontAlgn="base" latinLnBrk="0" hangingPunct="0">
              <a:spcAft>
                <a:spcPct val="0"/>
              </a:spcAft>
              <a:buClr>
                <a:srgbClr val="FFFFCC"/>
              </a:buClr>
              <a:buSzPct val="70000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7162888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1" ma:contentTypeDescription="Új dokumentum létrehozása." ma:contentTypeScope="" ma:versionID="9b02c2c7c778bcfb31b325a0296d849d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d0756984a5e3cfc3ecfbf4c4a87923ee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74032-6126-4068-BF79-6B2E101971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FA9C4E-C269-4BA1-98A7-D015B0FCBF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EDD0A5D-DD43-4CC8-BFD9-2F6DD7DFD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1703</Words>
  <Application>Microsoft Office PowerPoint</Application>
  <PresentationFormat>Diavetítés a képernyőre (16:9 oldalarány)</PresentationFormat>
  <Paragraphs>245</Paragraphs>
  <Slides>47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3</vt:i4>
      </vt:variant>
      <vt:variant>
        <vt:lpstr>Diacímek</vt:lpstr>
      </vt:variant>
      <vt:variant>
        <vt:i4>47</vt:i4>
      </vt:variant>
    </vt:vector>
  </HeadingPairs>
  <TitlesOfParts>
    <vt:vector size="56" baseType="lpstr">
      <vt:lpstr>맑은 고딕</vt:lpstr>
      <vt:lpstr>Arial</vt:lpstr>
      <vt:lpstr>Calibri</vt:lpstr>
      <vt:lpstr>Symbol</vt:lpstr>
      <vt:lpstr>Tahoma</vt:lpstr>
      <vt:lpstr>Wingdings</vt:lpstr>
      <vt:lpstr>Cover and End Slide Master</vt:lpstr>
      <vt:lpstr>Contents Slide Master</vt:lpstr>
      <vt:lpstr>Section Break Slide Master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 Virágh Árpád</cp:lastModifiedBy>
  <cp:revision>135</cp:revision>
  <dcterms:created xsi:type="dcterms:W3CDTF">2016-12-05T23:26:54Z</dcterms:created>
  <dcterms:modified xsi:type="dcterms:W3CDTF">2020-07-27T08:30:58Z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0x0101006EB6529532E12541A66AA8D5596F9D6F</vt:lpwstr>
  </property>
</Properties>
</file>